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69" r:id="rId4"/>
    <p:sldId id="286" r:id="rId5"/>
    <p:sldId id="270" r:id="rId6"/>
    <p:sldId id="262" r:id="rId7"/>
    <p:sldId id="261" r:id="rId8"/>
    <p:sldId id="259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2" r:id="rId18"/>
    <p:sldId id="284" r:id="rId19"/>
    <p:sldId id="281" r:id="rId20"/>
    <p:sldId id="287" r:id="rId21"/>
    <p:sldId id="283" r:id="rId22"/>
    <p:sldId id="257" r:id="rId23"/>
    <p:sldId id="264" r:id="rId24"/>
    <p:sldId id="265" r:id="rId25"/>
    <p:sldId id="266" r:id="rId26"/>
    <p:sldId id="26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47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4F455-B169-4A1D-9632-32463B49DB64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E6DDB-1FBB-4CFB-84EE-8709A13F6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29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D812-1102-46A5-B1ED-111BA65F1EC5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30 septembre 2017 - Mission bretonne - Patrick Boumier - Quoi de neuf sous le Soleil ?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E6DDB-1FBB-4CFB-84EE-8709A13F6D5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30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E6DDB-1FBB-4CFB-84EE-8709A13F6D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17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E6DDB-1FBB-4CFB-84EE-8709A13F6D5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E6DDB-1FBB-4CFB-84EE-8709A13F6D5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77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4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62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81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73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1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04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210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458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75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71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88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11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52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78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18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53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4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7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64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75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07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88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85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5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6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7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5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2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7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7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770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E6A837D-1504-433D-BD7E-FBB760285E05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1032" name="Picture 8" descr="logocentral0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28600"/>
            <a:ext cx="91440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81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5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5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5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52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52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52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52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52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F483-EECB-469B-B112-49854716A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3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6392" y="1765501"/>
            <a:ext cx="8436934" cy="10769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SOHO-29</a:t>
            </a:r>
            <a:r>
              <a:rPr lang="en-US" sz="3600" dirty="0" smtClean="0">
                <a:solidFill>
                  <a:srgbClr val="FF0000"/>
                </a:solidFill>
              </a:rPr>
              <a:t>, 22 years… !!!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GOLF status and long time-series</a:t>
            </a:r>
          </a:p>
          <a:p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Patrick Boumier, Thierry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Appourchaux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fr-FR" sz="3600" dirty="0" smtClean="0">
                <a:solidFill>
                  <a:srgbClr val="FF0000"/>
                </a:solidFill>
              </a:rPr>
              <a:t> 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SOHO-29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522" y="280285"/>
            <a:ext cx="8303247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Time (</a:t>
            </a:r>
            <a:r>
              <a:rPr lang="fr-FR" sz="3600" dirty="0" err="1" smtClean="0">
                <a:solidFill>
                  <a:srgbClr val="FF0000"/>
                </a:solidFill>
              </a:rPr>
              <a:t>clock</a:t>
            </a:r>
            <a:r>
              <a:rPr lang="fr-FR" sz="3600" dirty="0" smtClean="0">
                <a:solidFill>
                  <a:srgbClr val="FF0000"/>
                </a:solidFill>
              </a:rPr>
              <a:t>) </a:t>
            </a:r>
            <a:r>
              <a:rPr lang="fr-FR" sz="3600" dirty="0" err="1" smtClean="0">
                <a:solidFill>
                  <a:srgbClr val="FF0000"/>
                </a:solidFill>
              </a:rPr>
              <a:t>events</a:t>
            </a:r>
            <a:r>
              <a:rPr lang="fr-FR" sz="3600" dirty="0" smtClean="0">
                <a:solidFill>
                  <a:srgbClr val="FF0000"/>
                </a:solidFill>
              </a:rPr>
              <a:t>: 17 on 22 </a:t>
            </a:r>
            <a:r>
              <a:rPr lang="fr-FR" sz="3600" dirty="0" err="1" smtClean="0">
                <a:solidFill>
                  <a:srgbClr val="FF0000"/>
                </a:solidFill>
              </a:rPr>
              <a:t>years</a:t>
            </a:r>
            <a:r>
              <a:rPr lang="fr-FR" sz="3600" dirty="0" smtClean="0">
                <a:solidFill>
                  <a:srgbClr val="FF0000"/>
                </a:solidFill>
              </a:rPr>
              <a:t>! 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0" t="16784" r="586"/>
          <a:stretch/>
        </p:blipFill>
        <p:spPr>
          <a:xfrm>
            <a:off x="313637" y="1690689"/>
            <a:ext cx="8443864" cy="4647022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80496"/>
            <a:ext cx="9100976" cy="994172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+mn-lt"/>
              </a:rPr>
              <a:t>Use of BISON data: phase </a:t>
            </a:r>
            <a:r>
              <a:rPr lang="fr-FR" sz="2000" b="1" dirty="0" err="1">
                <a:solidFill>
                  <a:srgbClr val="0070C0"/>
                </a:solidFill>
                <a:latin typeface="+mn-lt"/>
              </a:rPr>
              <a:t>difference</a:t>
            </a:r>
            <a:r>
              <a:rPr lang="fr-FR" sz="2000" b="1" dirty="0">
                <a:solidFill>
                  <a:srgbClr val="0070C0"/>
                </a:solidFill>
                <a:latin typeface="+mn-lt"/>
              </a:rPr>
              <a:t> in the p </a:t>
            </a:r>
            <a:r>
              <a:rPr lang="fr-FR" sz="2000" b="1" dirty="0" smtClean="0">
                <a:solidFill>
                  <a:srgbClr val="0070C0"/>
                </a:solidFill>
                <a:latin typeface="+mn-lt"/>
              </a:rPr>
              <a:t>modes [</a:t>
            </a:r>
            <a:r>
              <a:rPr lang="fr-FR" sz="2000" b="1" dirty="0" err="1" smtClean="0">
                <a:solidFill>
                  <a:srgbClr val="0070C0"/>
                </a:solidFill>
                <a:latin typeface="+mn-lt"/>
              </a:rPr>
              <a:t>fmin</a:t>
            </a:r>
            <a:r>
              <a:rPr lang="fr-FR" sz="2000" b="1" dirty="0" smtClean="0">
                <a:solidFill>
                  <a:srgbClr val="0070C0"/>
                </a:solidFill>
                <a:latin typeface="+mn-lt"/>
              </a:rPr>
              <a:t>=2850, </a:t>
            </a:r>
            <a:r>
              <a:rPr lang="fr-FR" sz="2000" b="1" dirty="0" err="1" smtClean="0">
                <a:solidFill>
                  <a:srgbClr val="0070C0"/>
                </a:solidFill>
                <a:latin typeface="+mn-lt"/>
              </a:rPr>
              <a:t>fmax</a:t>
            </a:r>
            <a:r>
              <a:rPr lang="fr-FR" sz="2000" b="1" dirty="0" smtClean="0">
                <a:solidFill>
                  <a:srgbClr val="0070C0"/>
                </a:solidFill>
                <a:latin typeface="+mn-lt"/>
              </a:rPr>
              <a:t>=3550] </a:t>
            </a:r>
            <a:r>
              <a:rPr lang="fr-FR" sz="2000" b="1" dirty="0" err="1">
                <a:solidFill>
                  <a:srgbClr val="0070C0"/>
                </a:solidFill>
                <a:latin typeface="+mn-lt"/>
              </a:rPr>
              <a:t>mHz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fr-FR" sz="2000" b="1" dirty="0">
                <a:solidFill>
                  <a:srgbClr val="FF0000"/>
                </a:solidFill>
                <a:latin typeface="+mn-lt"/>
              </a:rPr>
            </a:br>
            <a:endParaRPr lang="fr-FR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8399" t="17414" r="419" b="2129"/>
          <a:stretch/>
        </p:blipFill>
        <p:spPr>
          <a:xfrm>
            <a:off x="1586415" y="2151747"/>
            <a:ext cx="6316437" cy="408398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96227" y="1802648"/>
            <a:ext cx="7908521" cy="5161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1800" dirty="0" err="1"/>
              <a:t>Series</a:t>
            </a:r>
            <a:r>
              <a:rPr lang="fr-FR" sz="1800" dirty="0"/>
              <a:t> </a:t>
            </a:r>
            <a:r>
              <a:rPr lang="fr-FR" sz="1800" dirty="0" err="1"/>
              <a:t>used</a:t>
            </a:r>
            <a:r>
              <a:rPr lang="fr-FR" sz="1800" dirty="0"/>
              <a:t> by </a:t>
            </a:r>
            <a:r>
              <a:rPr lang="fr-FR" sz="1800" dirty="0" err="1"/>
              <a:t>Fossat</a:t>
            </a:r>
            <a:r>
              <a:rPr lang="fr-FR" sz="1800" dirty="0"/>
              <a:t> et al 2017 / BISON; 1 point per </a:t>
            </a:r>
            <a:r>
              <a:rPr lang="fr-FR" sz="1800" dirty="0" err="1"/>
              <a:t>day</a:t>
            </a:r>
            <a:r>
              <a:rPr lang="fr-FR" sz="1800" dirty="0"/>
              <a:t> </a:t>
            </a:r>
            <a:r>
              <a:rPr lang="fr-FR" sz="1800" dirty="0" err="1"/>
              <a:t>starting</a:t>
            </a:r>
            <a:r>
              <a:rPr lang="fr-FR" sz="1800" dirty="0"/>
              <a:t> on April 11th 1996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8193" y="6389419"/>
            <a:ext cx="5806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« BISON, </a:t>
            </a:r>
            <a:r>
              <a:rPr lang="fr-FR" sz="1600" b="1" dirty="0" err="1">
                <a:solidFill>
                  <a:srgbClr val="FF0000"/>
                </a:solidFill>
              </a:rPr>
              <a:t>we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(</a:t>
            </a:r>
            <a:r>
              <a:rPr lang="fr-FR" sz="1600" b="1" dirty="0" err="1" smtClean="0">
                <a:solidFill>
                  <a:srgbClr val="FF0000"/>
                </a:solidFill>
              </a:rPr>
              <a:t>you</a:t>
            </a:r>
            <a:r>
              <a:rPr lang="fr-FR" sz="1600" b="1" dirty="0" smtClean="0">
                <a:solidFill>
                  <a:srgbClr val="FF0000"/>
                </a:solidFill>
              </a:rPr>
              <a:t>) have </a:t>
            </a:r>
            <a:r>
              <a:rPr lang="fr-FR" sz="1600" b="1" dirty="0">
                <a:solidFill>
                  <a:srgbClr val="FF0000"/>
                </a:solidFill>
              </a:rPr>
              <a:t>a </a:t>
            </a:r>
            <a:r>
              <a:rPr lang="fr-FR" sz="1600" b="1" dirty="0" err="1">
                <a:solidFill>
                  <a:srgbClr val="FF0000"/>
                </a:solidFill>
              </a:rPr>
              <a:t>problem</a:t>
            </a:r>
            <a:r>
              <a:rPr lang="fr-FR" sz="1600" b="1" dirty="0">
                <a:solidFill>
                  <a:srgbClr val="FF0000"/>
                </a:solidFill>
              </a:rPr>
              <a:t> ! ». Confirmation </a:t>
            </a:r>
            <a:r>
              <a:rPr lang="fr-FR" sz="1600" b="1" dirty="0" err="1">
                <a:solidFill>
                  <a:srgbClr val="FF0000"/>
                </a:solidFill>
              </a:rPr>
              <a:t>thanks</a:t>
            </a:r>
            <a:r>
              <a:rPr lang="fr-FR" sz="1600" b="1" dirty="0">
                <a:solidFill>
                  <a:srgbClr val="FF0000"/>
                </a:solidFill>
              </a:rPr>
              <a:t> to IRIS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02399" y="2649123"/>
            <a:ext cx="12580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00B050"/>
                </a:solidFill>
              </a:rPr>
              <a:t>BW / RW: 11 s.</a:t>
            </a:r>
          </a:p>
          <a:p>
            <a:endParaRPr lang="fr-FR" sz="1350" b="1" dirty="0">
              <a:solidFill>
                <a:srgbClr val="00B050"/>
              </a:solidFill>
            </a:endParaRPr>
          </a:p>
          <a:p>
            <a:r>
              <a:rPr lang="fr-FR" sz="1350" b="1" dirty="0">
                <a:solidFill>
                  <a:srgbClr val="00B050"/>
                </a:solidFill>
              </a:rPr>
              <a:t>BW / ratio: 7 s.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641325" y="203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2017: </a:t>
            </a:r>
            <a:r>
              <a:rPr lang="fr-FR" sz="3600" dirty="0" err="1" smtClean="0">
                <a:solidFill>
                  <a:srgbClr val="FF0000"/>
                </a:solidFill>
              </a:rPr>
              <a:t>independent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work</a:t>
            </a:r>
            <a:r>
              <a:rPr lang="fr-FR" sz="3600" dirty="0" smtClean="0">
                <a:solidFill>
                  <a:srgbClr val="FF0000"/>
                </a:solidFill>
              </a:rPr>
              <a:t> IAS/OCA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SOHO-29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BEC3-9033-4DCD-9D35-1169BD09EEE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00520" y="5989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073412" y="59779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6000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57350" y="37036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540332" y="31261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05066" y="4226679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-20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393371" y="605106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days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668020" y="370365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 </a:t>
            </a:r>
            <a:r>
              <a:rPr lang="fr-FR" dirty="0" err="1" smtClean="0"/>
              <a:t>lag</a:t>
            </a:r>
            <a:r>
              <a:rPr lang="fr-FR" dirty="0" smtClean="0"/>
              <a:t> 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9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358" y="953017"/>
            <a:ext cx="8290056" cy="1800209"/>
          </a:xfrm>
        </p:spPr>
        <p:txBody>
          <a:bodyPr>
            <a:noAutofit/>
          </a:bodyPr>
          <a:lstStyle/>
          <a:p>
            <a:r>
              <a:rPr lang="fr-FR" sz="2000" dirty="0" err="1" smtClean="0"/>
              <a:t>Find</a:t>
            </a:r>
            <a:r>
              <a:rPr lang="fr-FR" sz="2000" dirty="0" smtClean="0"/>
              <a:t> a </a:t>
            </a:r>
            <a:r>
              <a:rPr lang="fr-FR" sz="2000" dirty="0" err="1" smtClean="0"/>
              <a:t>series</a:t>
            </a:r>
            <a:r>
              <a:rPr lang="fr-FR" sz="2000" dirty="0" smtClean="0"/>
              <a:t> of </a:t>
            </a:r>
            <a:r>
              <a:rPr lang="fr-FR" sz="2000" dirty="0" err="1" smtClean="0"/>
              <a:t>reference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0070C0"/>
                </a:solidFill>
              </a:rPr>
              <a:t>BISON, IRIS, </a:t>
            </a:r>
            <a:r>
              <a:rPr lang="fr-FR" sz="2000" dirty="0" smtClean="0">
                <a:solidFill>
                  <a:srgbClr val="00B050"/>
                </a:solidFill>
              </a:rPr>
              <a:t>GONG, VIRGO</a:t>
            </a:r>
            <a:r>
              <a:rPr lang="fr-FR" sz="2000" dirty="0" smtClean="0"/>
              <a:t>…</a:t>
            </a:r>
            <a:endParaRPr lang="fr-FR" sz="2000" dirty="0"/>
          </a:p>
          <a:p>
            <a:endParaRPr lang="fr-FR" sz="2000" dirty="0" smtClean="0"/>
          </a:p>
          <a:p>
            <a:pPr algn="just"/>
            <a:r>
              <a:rPr lang="fr-FR" sz="2000" dirty="0" err="1" smtClean="0"/>
              <a:t>SPM_blue</a:t>
            </a:r>
            <a:r>
              <a:rPr lang="fr-FR" sz="2000" dirty="0" smtClean="0"/>
              <a:t> / GONG: OK ! (time </a:t>
            </a:r>
            <a:r>
              <a:rPr lang="fr-FR" sz="2000" dirty="0" err="1" smtClean="0"/>
              <a:t>delay</a:t>
            </a:r>
            <a:r>
              <a:rPr lang="fr-FR" sz="2000" dirty="0" smtClean="0"/>
              <a:t> </a:t>
            </a:r>
            <a:r>
              <a:rPr lang="fr-FR" sz="2000" dirty="0" err="1" smtClean="0"/>
              <a:t>estimated</a:t>
            </a:r>
            <a:r>
              <a:rPr lang="fr-FR" sz="2000" dirty="0" smtClean="0"/>
              <a:t>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a time cross </a:t>
            </a:r>
            <a:r>
              <a:rPr lang="fr-FR" sz="2000" dirty="0" err="1" smtClean="0"/>
              <a:t>correlation</a:t>
            </a:r>
            <a:r>
              <a:rPr lang="fr-FR" sz="2000" dirty="0" smtClean="0"/>
              <a:t>; </a:t>
            </a:r>
            <a:r>
              <a:rPr lang="en-US" sz="2000" dirty="0" smtClean="0"/>
              <a:t>estimated </a:t>
            </a:r>
            <a:r>
              <a:rPr lang="en-US" sz="2000" dirty="0"/>
              <a:t>with a p-mode time correlation over at least 10 days worth of data</a:t>
            </a:r>
            <a:r>
              <a:rPr lang="fr-FR" sz="2000" dirty="0" smtClean="0"/>
              <a:t>)</a:t>
            </a:r>
          </a:p>
          <a:p>
            <a:endParaRPr lang="fr-FR" sz="2000" dirty="0"/>
          </a:p>
          <a:p>
            <a:r>
              <a:rPr lang="fr-FR" sz="2000" dirty="0" smtClean="0">
                <a:sym typeface="Symbol" panose="05050102010706020507" pitchFamily="18" charset="2"/>
              </a:rPr>
              <a:t> </a:t>
            </a:r>
            <a:r>
              <a:rPr lang="fr-FR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use GONG (</a:t>
            </a:r>
            <a:r>
              <a:rPr lang="fr-FR" sz="2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velocity</a:t>
            </a:r>
            <a:r>
              <a:rPr lang="fr-FR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)</a:t>
            </a:r>
          </a:p>
          <a:p>
            <a:endParaRPr lang="fr-FR" sz="2000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fr-FR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Note</a:t>
            </a:r>
            <a:r>
              <a:rPr lang="fr-FR" sz="2000" dirty="0">
                <a:solidFill>
                  <a:srgbClr val="00B050"/>
                </a:solidFill>
                <a:sym typeface="Symbol" panose="05050102010706020507" pitchFamily="18" charset="2"/>
              </a:rPr>
              <a:t>: </a:t>
            </a:r>
            <a:r>
              <a:rPr lang="fr-FR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± 1.5 s halo </a:t>
            </a:r>
            <a:r>
              <a:rPr lang="fr-FR" sz="2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orbit</a:t>
            </a:r>
            <a:endParaRPr lang="fr-FR" sz="20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modulation</a:t>
            </a:r>
            <a:endParaRPr lang="fr-FR" sz="2000" dirty="0" smtClean="0">
              <a:solidFill>
                <a:srgbClr val="00B050"/>
              </a:solidFill>
            </a:endParaRPr>
          </a:p>
          <a:p>
            <a:endParaRPr lang="fr-FR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17474" y="4276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>
                <a:solidFill>
                  <a:srgbClr val="FF0000"/>
                </a:solidFill>
              </a:rPr>
              <a:t>2018</a:t>
            </a:r>
            <a:r>
              <a:rPr lang="fr-FR" sz="3000" dirty="0" smtClean="0">
                <a:solidFill>
                  <a:srgbClr val="FF0000"/>
                </a:solidFill>
              </a:rPr>
              <a:t>: </a:t>
            </a:r>
            <a:r>
              <a:rPr lang="fr-FR" sz="3000" dirty="0" err="1" smtClean="0">
                <a:solidFill>
                  <a:srgbClr val="FF0000"/>
                </a:solidFill>
              </a:rPr>
              <a:t>which</a:t>
            </a:r>
            <a:r>
              <a:rPr lang="fr-FR" sz="3000" dirty="0" smtClean="0">
                <a:solidFill>
                  <a:srgbClr val="FF0000"/>
                </a:solidFill>
              </a:rPr>
              <a:t> </a:t>
            </a:r>
            <a:r>
              <a:rPr lang="fr-FR" sz="3000" dirty="0" err="1" smtClean="0">
                <a:solidFill>
                  <a:srgbClr val="FF0000"/>
                </a:solidFill>
              </a:rPr>
              <a:t>series</a:t>
            </a:r>
            <a:r>
              <a:rPr lang="fr-FR" sz="3000" dirty="0" smtClean="0">
                <a:solidFill>
                  <a:srgbClr val="FF0000"/>
                </a:solidFill>
              </a:rPr>
              <a:t> </a:t>
            </a:r>
            <a:r>
              <a:rPr lang="fr-FR" sz="3000" dirty="0" err="1" smtClean="0">
                <a:solidFill>
                  <a:srgbClr val="FF0000"/>
                </a:solidFill>
              </a:rPr>
              <a:t>is</a:t>
            </a:r>
            <a:r>
              <a:rPr lang="fr-FR" sz="3000" dirty="0" smtClean="0">
                <a:solidFill>
                  <a:srgbClr val="FF0000"/>
                </a:solidFill>
              </a:rPr>
              <a:t> the best ?</a:t>
            </a:r>
            <a:endParaRPr lang="fr-FR" sz="3000" dirty="0">
              <a:solidFill>
                <a:srgbClr val="FF0000"/>
              </a:solidFill>
            </a:endParaRPr>
          </a:p>
        </p:txBody>
      </p:sp>
      <p:grpSp>
        <p:nvGrpSpPr>
          <p:cNvPr id="384" name="Groupe 383"/>
          <p:cNvGrpSpPr/>
          <p:nvPr/>
        </p:nvGrpSpPr>
        <p:grpSpPr>
          <a:xfrm>
            <a:off x="2121908" y="2545401"/>
            <a:ext cx="6825006" cy="4566244"/>
            <a:chOff x="3841907" y="3760709"/>
            <a:chExt cx="4082949" cy="2453085"/>
          </a:xfrm>
        </p:grpSpPr>
        <p:sp>
          <p:nvSpPr>
            <p:cNvPr id="5" name="object 12"/>
            <p:cNvSpPr/>
            <p:nvPr/>
          </p:nvSpPr>
          <p:spPr>
            <a:xfrm>
              <a:off x="4846045" y="5406794"/>
              <a:ext cx="2229192" cy="0"/>
            </a:xfrm>
            <a:custGeom>
              <a:avLst/>
              <a:gdLst/>
              <a:ahLst/>
              <a:cxnLst/>
              <a:rect l="l" t="t" r="r" b="b"/>
              <a:pathLst>
                <a:path w="2229192">
                  <a:moveTo>
                    <a:pt x="0" y="0"/>
                  </a:moveTo>
                  <a:lnTo>
                    <a:pt x="222919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" name="object 13"/>
            <p:cNvSpPr/>
            <p:nvPr/>
          </p:nvSpPr>
          <p:spPr>
            <a:xfrm>
              <a:off x="5251378" y="5373888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" name="object 14"/>
            <p:cNvSpPr/>
            <p:nvPr/>
          </p:nvSpPr>
          <p:spPr>
            <a:xfrm>
              <a:off x="5143543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794" y="11417"/>
                  </a:moveTo>
                  <a:lnTo>
                    <a:pt x="5715" y="14211"/>
                  </a:lnTo>
                  <a:lnTo>
                    <a:pt x="2794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794" y="5715"/>
                  </a:lnTo>
                  <a:lnTo>
                    <a:pt x="5715" y="2921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3997" y="2921"/>
                  </a:lnTo>
                  <a:lnTo>
                    <a:pt x="36918" y="5715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422" y="28422"/>
                  </a:lnTo>
                  <a:lnTo>
                    <a:pt x="14211" y="34124"/>
                  </a:lnTo>
                  <a:lnTo>
                    <a:pt x="8509" y="36918"/>
                  </a:lnTo>
                  <a:lnTo>
                    <a:pt x="2794" y="42633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" name="object 15"/>
            <p:cNvSpPr/>
            <p:nvPr/>
          </p:nvSpPr>
          <p:spPr>
            <a:xfrm>
              <a:off x="5157754" y="547539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290" y="0"/>
                  </a:moveTo>
                  <a:lnTo>
                    <a:pt x="16992" y="2921"/>
                  </a:lnTo>
                  <a:lnTo>
                    <a:pt x="19786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786" y="22707"/>
                  </a:lnTo>
                  <a:lnTo>
                    <a:pt x="11290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" name="object 16"/>
            <p:cNvSpPr/>
            <p:nvPr/>
          </p:nvSpPr>
          <p:spPr>
            <a:xfrm>
              <a:off x="5143543" y="5526530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4"/>
                  </a:moveTo>
                  <a:lnTo>
                    <a:pt x="2794" y="0"/>
                  </a:lnTo>
                  <a:lnTo>
                    <a:pt x="8509" y="0"/>
                  </a:lnTo>
                  <a:lnTo>
                    <a:pt x="22707" y="5702"/>
                  </a:lnTo>
                  <a:lnTo>
                    <a:pt x="31203" y="5702"/>
                  </a:lnTo>
                  <a:lnTo>
                    <a:pt x="36918" y="279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" name="object 17"/>
            <p:cNvSpPr/>
            <p:nvPr/>
          </p:nvSpPr>
          <p:spPr>
            <a:xfrm>
              <a:off x="5152052" y="5520814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4"/>
                  </a:moveTo>
                  <a:lnTo>
                    <a:pt x="14198" y="14211"/>
                  </a:lnTo>
                  <a:lnTo>
                    <a:pt x="25488" y="14211"/>
                  </a:lnTo>
                  <a:lnTo>
                    <a:pt x="28409" y="11417"/>
                  </a:lnTo>
                  <a:lnTo>
                    <a:pt x="31203" y="5714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" name="object 18"/>
            <p:cNvSpPr/>
            <p:nvPr/>
          </p:nvSpPr>
          <p:spPr>
            <a:xfrm>
              <a:off x="5200248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132" y="0"/>
                  </a:moveTo>
                  <a:lnTo>
                    <a:pt x="8508" y="2921"/>
                  </a:lnTo>
                  <a:lnTo>
                    <a:pt x="2921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921" y="48209"/>
                  </a:lnTo>
                  <a:lnTo>
                    <a:pt x="8508" y="56832"/>
                  </a:lnTo>
                  <a:lnTo>
                    <a:pt x="17132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132" y="0"/>
                  </a:lnTo>
                  <a:lnTo>
                    <a:pt x="5714" y="48209"/>
                  </a:lnTo>
                  <a:lnTo>
                    <a:pt x="1713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" name="object 19"/>
            <p:cNvSpPr/>
            <p:nvPr/>
          </p:nvSpPr>
          <p:spPr>
            <a:xfrm>
              <a:off x="5222956" y="547539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5" y="56832"/>
                  </a:lnTo>
                  <a:lnTo>
                    <a:pt x="8509" y="53924"/>
                  </a:lnTo>
                  <a:lnTo>
                    <a:pt x="11417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417" y="11417"/>
                  </a:lnTo>
                  <a:lnTo>
                    <a:pt x="8509" y="5715"/>
                  </a:lnTo>
                  <a:lnTo>
                    <a:pt x="5715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" name="object 20"/>
            <p:cNvSpPr/>
            <p:nvPr/>
          </p:nvSpPr>
          <p:spPr>
            <a:xfrm>
              <a:off x="5257081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791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791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587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" name="object 21"/>
            <p:cNvSpPr/>
            <p:nvPr/>
          </p:nvSpPr>
          <p:spPr>
            <a:xfrm>
              <a:off x="5279788" y="5475399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59626"/>
                  </a:moveTo>
                  <a:lnTo>
                    <a:pt x="5588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084" y="34124"/>
                  </a:lnTo>
                  <a:lnTo>
                    <a:pt x="14084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588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" name="object 22"/>
            <p:cNvSpPr/>
            <p:nvPr/>
          </p:nvSpPr>
          <p:spPr>
            <a:xfrm>
              <a:off x="5313786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15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" name="object 23"/>
            <p:cNvSpPr/>
            <p:nvPr/>
          </p:nvSpPr>
          <p:spPr>
            <a:xfrm>
              <a:off x="5336494" y="547539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5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290" y="11417"/>
                  </a:lnTo>
                  <a:lnTo>
                    <a:pt x="8496" y="5714"/>
                  </a:lnTo>
                  <a:lnTo>
                    <a:pt x="5715" y="2920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" name="object 24"/>
            <p:cNvSpPr/>
            <p:nvPr/>
          </p:nvSpPr>
          <p:spPr>
            <a:xfrm>
              <a:off x="5757969" y="5373888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" name="object 25"/>
            <p:cNvSpPr/>
            <p:nvPr/>
          </p:nvSpPr>
          <p:spPr>
            <a:xfrm>
              <a:off x="5650146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921" y="11417"/>
                  </a:moveTo>
                  <a:lnTo>
                    <a:pt x="5702" y="14211"/>
                  </a:lnTo>
                  <a:lnTo>
                    <a:pt x="2921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921" y="5714"/>
                  </a:lnTo>
                  <a:lnTo>
                    <a:pt x="5702" y="2920"/>
                  </a:lnTo>
                  <a:lnTo>
                    <a:pt x="14211" y="0"/>
                  </a:lnTo>
                  <a:lnTo>
                    <a:pt x="25615" y="0"/>
                  </a:lnTo>
                  <a:lnTo>
                    <a:pt x="34124" y="2920"/>
                  </a:lnTo>
                  <a:lnTo>
                    <a:pt x="36918" y="5714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409" y="28422"/>
                  </a:lnTo>
                  <a:lnTo>
                    <a:pt x="14211" y="34124"/>
                  </a:lnTo>
                  <a:lnTo>
                    <a:pt x="8496" y="36918"/>
                  </a:lnTo>
                  <a:lnTo>
                    <a:pt x="2921" y="42633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" name="object 26"/>
            <p:cNvSpPr/>
            <p:nvPr/>
          </p:nvSpPr>
          <p:spPr>
            <a:xfrm>
              <a:off x="5664357" y="547539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404" y="0"/>
                  </a:moveTo>
                  <a:lnTo>
                    <a:pt x="16992" y="2920"/>
                  </a:lnTo>
                  <a:lnTo>
                    <a:pt x="19913" y="5714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913" y="22707"/>
                  </a:lnTo>
                  <a:lnTo>
                    <a:pt x="11404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" name="object 27"/>
            <p:cNvSpPr/>
            <p:nvPr/>
          </p:nvSpPr>
          <p:spPr>
            <a:xfrm>
              <a:off x="5650146" y="5526530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3"/>
                  </a:moveTo>
                  <a:lnTo>
                    <a:pt x="2921" y="0"/>
                  </a:lnTo>
                  <a:lnTo>
                    <a:pt x="8496" y="0"/>
                  </a:lnTo>
                  <a:lnTo>
                    <a:pt x="22707" y="5702"/>
                  </a:lnTo>
                  <a:lnTo>
                    <a:pt x="31203" y="5702"/>
                  </a:lnTo>
                  <a:lnTo>
                    <a:pt x="36918" y="2793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" name="object 28"/>
            <p:cNvSpPr/>
            <p:nvPr/>
          </p:nvSpPr>
          <p:spPr>
            <a:xfrm>
              <a:off x="5658642" y="5520814"/>
              <a:ext cx="31216" cy="14211"/>
            </a:xfrm>
            <a:custGeom>
              <a:avLst/>
              <a:gdLst/>
              <a:ahLst/>
              <a:cxnLst/>
              <a:rect l="l" t="t" r="r" b="b"/>
              <a:pathLst>
                <a:path w="31216" h="14211">
                  <a:moveTo>
                    <a:pt x="0" y="5715"/>
                  </a:moveTo>
                  <a:lnTo>
                    <a:pt x="14211" y="14211"/>
                  </a:lnTo>
                  <a:lnTo>
                    <a:pt x="25628" y="14211"/>
                  </a:lnTo>
                  <a:lnTo>
                    <a:pt x="28422" y="11417"/>
                  </a:lnTo>
                  <a:lnTo>
                    <a:pt x="31216" y="5715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" name="object 29"/>
            <p:cNvSpPr/>
            <p:nvPr/>
          </p:nvSpPr>
          <p:spPr>
            <a:xfrm>
              <a:off x="5706978" y="547539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0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791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791" y="11417"/>
                  </a:lnTo>
                  <a:lnTo>
                    <a:pt x="31203" y="2920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587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" name="object 30"/>
            <p:cNvSpPr/>
            <p:nvPr/>
          </p:nvSpPr>
          <p:spPr>
            <a:xfrm>
              <a:off x="5729686" y="5475399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59626"/>
                  </a:moveTo>
                  <a:lnTo>
                    <a:pt x="5588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084" y="34124"/>
                  </a:lnTo>
                  <a:lnTo>
                    <a:pt x="14084" y="25501"/>
                  </a:lnTo>
                  <a:lnTo>
                    <a:pt x="11290" y="11417"/>
                  </a:lnTo>
                  <a:lnTo>
                    <a:pt x="8496" y="5714"/>
                  </a:lnTo>
                  <a:lnTo>
                    <a:pt x="5588" y="2920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" name="object 31"/>
            <p:cNvSpPr/>
            <p:nvPr/>
          </p:nvSpPr>
          <p:spPr>
            <a:xfrm>
              <a:off x="5763684" y="547539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0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18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918" y="11417"/>
                  </a:lnTo>
                  <a:lnTo>
                    <a:pt x="31203" y="2920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702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" name="object 32"/>
            <p:cNvSpPr/>
            <p:nvPr/>
          </p:nvSpPr>
          <p:spPr>
            <a:xfrm>
              <a:off x="5786391" y="547539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290" y="11417"/>
                  </a:lnTo>
                  <a:lnTo>
                    <a:pt x="8496" y="5714"/>
                  </a:lnTo>
                  <a:lnTo>
                    <a:pt x="5702" y="2920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" name="object 33"/>
            <p:cNvSpPr/>
            <p:nvPr/>
          </p:nvSpPr>
          <p:spPr>
            <a:xfrm>
              <a:off x="5820389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5702" y="0"/>
                  </a:moveTo>
                  <a:lnTo>
                    <a:pt x="0" y="28422"/>
                  </a:lnTo>
                  <a:lnTo>
                    <a:pt x="5702" y="22707"/>
                  </a:lnTo>
                  <a:lnTo>
                    <a:pt x="14211" y="19926"/>
                  </a:lnTo>
                  <a:lnTo>
                    <a:pt x="22707" y="19926"/>
                  </a:lnTo>
                  <a:lnTo>
                    <a:pt x="31203" y="22707"/>
                  </a:lnTo>
                  <a:lnTo>
                    <a:pt x="36918" y="28422"/>
                  </a:lnTo>
                  <a:lnTo>
                    <a:pt x="39712" y="36918"/>
                  </a:lnTo>
                  <a:lnTo>
                    <a:pt x="39712" y="42621"/>
                  </a:lnTo>
                  <a:lnTo>
                    <a:pt x="36918" y="51130"/>
                  </a:lnTo>
                  <a:lnTo>
                    <a:pt x="31203" y="56832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02" y="56832"/>
                  </a:lnTo>
                  <a:lnTo>
                    <a:pt x="2908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908" y="42621"/>
                  </a:lnTo>
                  <a:lnTo>
                    <a:pt x="5702" y="45415"/>
                  </a:lnTo>
                  <a:lnTo>
                    <a:pt x="2908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" name="object 34"/>
            <p:cNvSpPr/>
            <p:nvPr/>
          </p:nvSpPr>
          <p:spPr>
            <a:xfrm>
              <a:off x="5843097" y="5495326"/>
              <a:ext cx="14211" cy="39700"/>
            </a:xfrm>
            <a:custGeom>
              <a:avLst/>
              <a:gdLst/>
              <a:ahLst/>
              <a:cxnLst/>
              <a:rect l="l" t="t" r="r" b="b"/>
              <a:pathLst>
                <a:path w="14211" h="39700">
                  <a:moveTo>
                    <a:pt x="0" y="0"/>
                  </a:moveTo>
                  <a:lnTo>
                    <a:pt x="5702" y="2781"/>
                  </a:lnTo>
                  <a:lnTo>
                    <a:pt x="11417" y="8496"/>
                  </a:lnTo>
                  <a:lnTo>
                    <a:pt x="14211" y="16992"/>
                  </a:lnTo>
                  <a:lnTo>
                    <a:pt x="14211" y="22707"/>
                  </a:lnTo>
                  <a:lnTo>
                    <a:pt x="11417" y="31203"/>
                  </a:lnTo>
                  <a:lnTo>
                    <a:pt x="5702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" name="object 35"/>
            <p:cNvSpPr/>
            <p:nvPr/>
          </p:nvSpPr>
          <p:spPr>
            <a:xfrm>
              <a:off x="5826091" y="5475399"/>
              <a:ext cx="28422" cy="0"/>
            </a:xfrm>
            <a:custGeom>
              <a:avLst/>
              <a:gdLst/>
              <a:ahLst/>
              <a:cxnLst/>
              <a:rect l="l" t="t" r="r" b="b"/>
              <a:pathLst>
                <a:path w="28422">
                  <a:moveTo>
                    <a:pt x="0" y="0"/>
                  </a:move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" name="object 36"/>
            <p:cNvSpPr/>
            <p:nvPr/>
          </p:nvSpPr>
          <p:spPr>
            <a:xfrm>
              <a:off x="5826091" y="5475399"/>
              <a:ext cx="28422" cy="2921"/>
            </a:xfrm>
            <a:custGeom>
              <a:avLst/>
              <a:gdLst/>
              <a:ahLst/>
              <a:cxnLst/>
              <a:rect l="l" t="t" r="r" b="b"/>
              <a:pathLst>
                <a:path w="28422" h="2921">
                  <a:moveTo>
                    <a:pt x="0" y="2921"/>
                  </a:moveTo>
                  <a:lnTo>
                    <a:pt x="14211" y="2921"/>
                  </a:ln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" name="object 37"/>
            <p:cNvSpPr/>
            <p:nvPr/>
          </p:nvSpPr>
          <p:spPr>
            <a:xfrm>
              <a:off x="6264572" y="5373888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" name="object 38"/>
            <p:cNvSpPr/>
            <p:nvPr/>
          </p:nvSpPr>
          <p:spPr>
            <a:xfrm>
              <a:off x="6156749" y="5475399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2908" y="11417"/>
                  </a:moveTo>
                  <a:lnTo>
                    <a:pt x="5702" y="14211"/>
                  </a:lnTo>
                  <a:lnTo>
                    <a:pt x="2908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908" y="5715"/>
                  </a:lnTo>
                  <a:lnTo>
                    <a:pt x="5702" y="2921"/>
                  </a:lnTo>
                  <a:lnTo>
                    <a:pt x="14211" y="0"/>
                  </a:lnTo>
                  <a:lnTo>
                    <a:pt x="25615" y="0"/>
                  </a:lnTo>
                  <a:lnTo>
                    <a:pt x="34124" y="2921"/>
                  </a:lnTo>
                  <a:lnTo>
                    <a:pt x="36918" y="5715"/>
                  </a:lnTo>
                  <a:lnTo>
                    <a:pt x="39827" y="11417"/>
                  </a:lnTo>
                  <a:lnTo>
                    <a:pt x="39827" y="17005"/>
                  </a:lnTo>
                  <a:lnTo>
                    <a:pt x="36918" y="22707"/>
                  </a:lnTo>
                  <a:lnTo>
                    <a:pt x="28409" y="28422"/>
                  </a:lnTo>
                  <a:lnTo>
                    <a:pt x="14211" y="34124"/>
                  </a:lnTo>
                  <a:lnTo>
                    <a:pt x="8623" y="36918"/>
                  </a:lnTo>
                  <a:lnTo>
                    <a:pt x="2908" y="42633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" name="object 39"/>
            <p:cNvSpPr/>
            <p:nvPr/>
          </p:nvSpPr>
          <p:spPr>
            <a:xfrm>
              <a:off x="6170960" y="547539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404" y="0"/>
                  </a:moveTo>
                  <a:lnTo>
                    <a:pt x="17119" y="2921"/>
                  </a:lnTo>
                  <a:lnTo>
                    <a:pt x="19913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913" y="22707"/>
                  </a:lnTo>
                  <a:lnTo>
                    <a:pt x="11404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" name="object 40"/>
            <p:cNvSpPr/>
            <p:nvPr/>
          </p:nvSpPr>
          <p:spPr>
            <a:xfrm>
              <a:off x="6156749" y="5526530"/>
              <a:ext cx="39827" cy="5702"/>
            </a:xfrm>
            <a:custGeom>
              <a:avLst/>
              <a:gdLst/>
              <a:ahLst/>
              <a:cxnLst/>
              <a:rect l="l" t="t" r="r" b="b"/>
              <a:pathLst>
                <a:path w="39827" h="5702">
                  <a:moveTo>
                    <a:pt x="0" y="2794"/>
                  </a:moveTo>
                  <a:lnTo>
                    <a:pt x="2908" y="0"/>
                  </a:lnTo>
                  <a:lnTo>
                    <a:pt x="8623" y="0"/>
                  </a:lnTo>
                  <a:lnTo>
                    <a:pt x="22707" y="5702"/>
                  </a:lnTo>
                  <a:lnTo>
                    <a:pt x="31330" y="5702"/>
                  </a:lnTo>
                  <a:lnTo>
                    <a:pt x="36918" y="2794"/>
                  </a:lnTo>
                  <a:lnTo>
                    <a:pt x="3982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" name="object 41"/>
            <p:cNvSpPr/>
            <p:nvPr/>
          </p:nvSpPr>
          <p:spPr>
            <a:xfrm>
              <a:off x="6165372" y="5520814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4"/>
                  </a:moveTo>
                  <a:lnTo>
                    <a:pt x="14084" y="14211"/>
                  </a:lnTo>
                  <a:lnTo>
                    <a:pt x="25501" y="14211"/>
                  </a:lnTo>
                  <a:lnTo>
                    <a:pt x="28295" y="11417"/>
                  </a:lnTo>
                  <a:lnTo>
                    <a:pt x="31203" y="5714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" name="object 42"/>
            <p:cNvSpPr/>
            <p:nvPr/>
          </p:nvSpPr>
          <p:spPr>
            <a:xfrm>
              <a:off x="6213581" y="547539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1"/>
                  </a:lnTo>
                  <a:lnTo>
                    <a:pt x="2781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81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06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906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702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" name="object 43"/>
            <p:cNvSpPr/>
            <p:nvPr/>
          </p:nvSpPr>
          <p:spPr>
            <a:xfrm>
              <a:off x="6236289" y="5475399"/>
              <a:ext cx="14198" cy="59626"/>
            </a:xfrm>
            <a:custGeom>
              <a:avLst/>
              <a:gdLst/>
              <a:ahLst/>
              <a:cxnLst/>
              <a:rect l="l" t="t" r="r" b="b"/>
              <a:pathLst>
                <a:path w="14198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198" y="34124"/>
                  </a:lnTo>
                  <a:lnTo>
                    <a:pt x="14198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" name="object 44"/>
            <p:cNvSpPr/>
            <p:nvPr/>
          </p:nvSpPr>
          <p:spPr>
            <a:xfrm>
              <a:off x="6278783" y="547539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11417"/>
                  </a:moveTo>
                  <a:lnTo>
                    <a:pt x="5702" y="8509"/>
                  </a:lnTo>
                  <a:lnTo>
                    <a:pt x="14211" y="0"/>
                  </a:lnTo>
                  <a:lnTo>
                    <a:pt x="14211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" name="object 45"/>
            <p:cNvSpPr/>
            <p:nvPr/>
          </p:nvSpPr>
          <p:spPr>
            <a:xfrm>
              <a:off x="6290200" y="5478321"/>
              <a:ext cx="0" cy="56705"/>
            </a:xfrm>
            <a:custGeom>
              <a:avLst/>
              <a:gdLst/>
              <a:ahLst/>
              <a:cxnLst/>
              <a:rect l="l" t="t" r="r" b="b"/>
              <a:pathLst>
                <a:path h="56705">
                  <a:moveTo>
                    <a:pt x="0" y="0"/>
                  </a:moveTo>
                  <a:lnTo>
                    <a:pt x="0" y="567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" name="object 46"/>
            <p:cNvSpPr/>
            <p:nvPr/>
          </p:nvSpPr>
          <p:spPr>
            <a:xfrm>
              <a:off x="6278783" y="5535026"/>
              <a:ext cx="25615" cy="0"/>
            </a:xfrm>
            <a:custGeom>
              <a:avLst/>
              <a:gdLst/>
              <a:ahLst/>
              <a:cxnLst/>
              <a:rect l="l" t="t" r="r" b="b"/>
              <a:pathLst>
                <a:path w="25615">
                  <a:moveTo>
                    <a:pt x="0" y="0"/>
                  </a:moveTo>
                  <a:lnTo>
                    <a:pt x="25615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" name="object 47"/>
            <p:cNvSpPr/>
            <p:nvPr/>
          </p:nvSpPr>
          <p:spPr>
            <a:xfrm>
              <a:off x="6327106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509" y="2921"/>
                  </a:lnTo>
                  <a:lnTo>
                    <a:pt x="2794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4" y="48209"/>
                  </a:lnTo>
                  <a:lnTo>
                    <a:pt x="8509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791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791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588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" name="object 48"/>
            <p:cNvSpPr/>
            <p:nvPr/>
          </p:nvSpPr>
          <p:spPr>
            <a:xfrm>
              <a:off x="6349814" y="5475399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59626"/>
                  </a:moveTo>
                  <a:lnTo>
                    <a:pt x="5587" y="56832"/>
                  </a:lnTo>
                  <a:lnTo>
                    <a:pt x="8509" y="53924"/>
                  </a:lnTo>
                  <a:lnTo>
                    <a:pt x="11303" y="48209"/>
                  </a:lnTo>
                  <a:lnTo>
                    <a:pt x="14084" y="34124"/>
                  </a:lnTo>
                  <a:lnTo>
                    <a:pt x="14084" y="25501"/>
                  </a:lnTo>
                  <a:lnTo>
                    <a:pt x="11303" y="11417"/>
                  </a:lnTo>
                  <a:lnTo>
                    <a:pt x="8509" y="5715"/>
                  </a:lnTo>
                  <a:lnTo>
                    <a:pt x="5587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" name="object 49"/>
            <p:cNvSpPr/>
            <p:nvPr/>
          </p:nvSpPr>
          <p:spPr>
            <a:xfrm>
              <a:off x="6771302" y="5373888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3" name="object 50"/>
            <p:cNvSpPr/>
            <p:nvPr/>
          </p:nvSpPr>
          <p:spPr>
            <a:xfrm>
              <a:off x="6663466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793" y="11417"/>
                  </a:moveTo>
                  <a:lnTo>
                    <a:pt x="5587" y="14211"/>
                  </a:lnTo>
                  <a:lnTo>
                    <a:pt x="2793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793" y="5715"/>
                  </a:lnTo>
                  <a:lnTo>
                    <a:pt x="5587" y="2921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3997" y="2921"/>
                  </a:lnTo>
                  <a:lnTo>
                    <a:pt x="36918" y="5715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295" y="28422"/>
                  </a:lnTo>
                  <a:lnTo>
                    <a:pt x="14211" y="34124"/>
                  </a:lnTo>
                  <a:lnTo>
                    <a:pt x="8508" y="36918"/>
                  </a:lnTo>
                  <a:lnTo>
                    <a:pt x="2793" y="42633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4" name="object 51"/>
            <p:cNvSpPr/>
            <p:nvPr/>
          </p:nvSpPr>
          <p:spPr>
            <a:xfrm>
              <a:off x="6677677" y="547539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290" y="0"/>
                  </a:moveTo>
                  <a:lnTo>
                    <a:pt x="17005" y="2921"/>
                  </a:lnTo>
                  <a:lnTo>
                    <a:pt x="19786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786" y="22707"/>
                  </a:lnTo>
                  <a:lnTo>
                    <a:pt x="11290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5" name="object 52"/>
            <p:cNvSpPr/>
            <p:nvPr/>
          </p:nvSpPr>
          <p:spPr>
            <a:xfrm>
              <a:off x="6663466" y="5526530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4"/>
                  </a:moveTo>
                  <a:lnTo>
                    <a:pt x="2793" y="0"/>
                  </a:lnTo>
                  <a:lnTo>
                    <a:pt x="8508" y="0"/>
                  </a:lnTo>
                  <a:lnTo>
                    <a:pt x="22707" y="5702"/>
                  </a:lnTo>
                  <a:lnTo>
                    <a:pt x="31216" y="5702"/>
                  </a:lnTo>
                  <a:lnTo>
                    <a:pt x="36918" y="279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6" name="object 53"/>
            <p:cNvSpPr/>
            <p:nvPr/>
          </p:nvSpPr>
          <p:spPr>
            <a:xfrm>
              <a:off x="6671975" y="5520814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4"/>
                  </a:moveTo>
                  <a:lnTo>
                    <a:pt x="14198" y="14211"/>
                  </a:lnTo>
                  <a:lnTo>
                    <a:pt x="25488" y="14211"/>
                  </a:lnTo>
                  <a:lnTo>
                    <a:pt x="28409" y="11417"/>
                  </a:lnTo>
                  <a:lnTo>
                    <a:pt x="31203" y="5714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7" name="object 54"/>
            <p:cNvSpPr/>
            <p:nvPr/>
          </p:nvSpPr>
          <p:spPr>
            <a:xfrm>
              <a:off x="6720171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509" y="2921"/>
                  </a:lnTo>
                  <a:lnTo>
                    <a:pt x="2794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4" y="48209"/>
                  </a:lnTo>
                  <a:lnTo>
                    <a:pt x="8509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15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8" name="object 55"/>
            <p:cNvSpPr/>
            <p:nvPr/>
          </p:nvSpPr>
          <p:spPr>
            <a:xfrm>
              <a:off x="6742879" y="547539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4" y="56832"/>
                  </a:lnTo>
                  <a:lnTo>
                    <a:pt x="8508" y="53924"/>
                  </a:lnTo>
                  <a:lnTo>
                    <a:pt x="11417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417" y="11417"/>
                  </a:lnTo>
                  <a:lnTo>
                    <a:pt x="8508" y="5715"/>
                  </a:lnTo>
                  <a:lnTo>
                    <a:pt x="5714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9" name="object 56"/>
            <p:cNvSpPr/>
            <p:nvPr/>
          </p:nvSpPr>
          <p:spPr>
            <a:xfrm>
              <a:off x="6785500" y="5475399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11417"/>
                  </a:moveTo>
                  <a:lnTo>
                    <a:pt x="5588" y="8509"/>
                  </a:lnTo>
                  <a:lnTo>
                    <a:pt x="14084" y="0"/>
                  </a:lnTo>
                  <a:lnTo>
                    <a:pt x="14084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0" name="object 57"/>
            <p:cNvSpPr/>
            <p:nvPr/>
          </p:nvSpPr>
          <p:spPr>
            <a:xfrm>
              <a:off x="6796803" y="5478321"/>
              <a:ext cx="0" cy="56705"/>
            </a:xfrm>
            <a:custGeom>
              <a:avLst/>
              <a:gdLst/>
              <a:ahLst/>
              <a:cxnLst/>
              <a:rect l="l" t="t" r="r" b="b"/>
              <a:pathLst>
                <a:path h="56705">
                  <a:moveTo>
                    <a:pt x="0" y="0"/>
                  </a:moveTo>
                  <a:lnTo>
                    <a:pt x="0" y="567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1" name="object 58"/>
            <p:cNvSpPr/>
            <p:nvPr/>
          </p:nvSpPr>
          <p:spPr>
            <a:xfrm>
              <a:off x="6785500" y="5535026"/>
              <a:ext cx="25501" cy="0"/>
            </a:xfrm>
            <a:custGeom>
              <a:avLst/>
              <a:gdLst/>
              <a:ahLst/>
              <a:cxnLst/>
              <a:rect l="l" t="t" r="r" b="b"/>
              <a:pathLst>
                <a:path w="25501">
                  <a:moveTo>
                    <a:pt x="0" y="0"/>
                  </a:moveTo>
                  <a:lnTo>
                    <a:pt x="25501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2" name="object 59"/>
            <p:cNvSpPr/>
            <p:nvPr/>
          </p:nvSpPr>
          <p:spPr>
            <a:xfrm>
              <a:off x="6833709" y="547539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5715" y="0"/>
                  </a:moveTo>
                  <a:lnTo>
                    <a:pt x="0" y="28422"/>
                  </a:lnTo>
                  <a:lnTo>
                    <a:pt x="5715" y="22707"/>
                  </a:lnTo>
                  <a:lnTo>
                    <a:pt x="14211" y="19926"/>
                  </a:lnTo>
                  <a:lnTo>
                    <a:pt x="22707" y="19926"/>
                  </a:lnTo>
                  <a:lnTo>
                    <a:pt x="31203" y="22707"/>
                  </a:lnTo>
                  <a:lnTo>
                    <a:pt x="36918" y="28422"/>
                  </a:lnTo>
                  <a:lnTo>
                    <a:pt x="39712" y="36918"/>
                  </a:lnTo>
                  <a:lnTo>
                    <a:pt x="39712" y="42621"/>
                  </a:lnTo>
                  <a:lnTo>
                    <a:pt x="36918" y="51130"/>
                  </a:lnTo>
                  <a:lnTo>
                    <a:pt x="31203" y="56832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15" y="56832"/>
                  </a:lnTo>
                  <a:lnTo>
                    <a:pt x="2794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794" y="42621"/>
                  </a:lnTo>
                  <a:lnTo>
                    <a:pt x="5715" y="45415"/>
                  </a:lnTo>
                  <a:lnTo>
                    <a:pt x="2794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3" name="object 60"/>
            <p:cNvSpPr/>
            <p:nvPr/>
          </p:nvSpPr>
          <p:spPr>
            <a:xfrm>
              <a:off x="6856417" y="5495326"/>
              <a:ext cx="14211" cy="39700"/>
            </a:xfrm>
            <a:custGeom>
              <a:avLst/>
              <a:gdLst/>
              <a:ahLst/>
              <a:cxnLst/>
              <a:rect l="l" t="t" r="r" b="b"/>
              <a:pathLst>
                <a:path w="14211" h="39700">
                  <a:moveTo>
                    <a:pt x="0" y="0"/>
                  </a:moveTo>
                  <a:lnTo>
                    <a:pt x="5715" y="2781"/>
                  </a:lnTo>
                  <a:lnTo>
                    <a:pt x="11290" y="8496"/>
                  </a:lnTo>
                  <a:lnTo>
                    <a:pt x="14211" y="16992"/>
                  </a:lnTo>
                  <a:lnTo>
                    <a:pt x="14211" y="22707"/>
                  </a:lnTo>
                  <a:lnTo>
                    <a:pt x="11290" y="31203"/>
                  </a:lnTo>
                  <a:lnTo>
                    <a:pt x="5715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4" name="object 61"/>
            <p:cNvSpPr/>
            <p:nvPr/>
          </p:nvSpPr>
          <p:spPr>
            <a:xfrm>
              <a:off x="6839424" y="5475399"/>
              <a:ext cx="28282" cy="0"/>
            </a:xfrm>
            <a:custGeom>
              <a:avLst/>
              <a:gdLst/>
              <a:ahLst/>
              <a:cxnLst/>
              <a:rect l="l" t="t" r="r" b="b"/>
              <a:pathLst>
                <a:path w="28282">
                  <a:moveTo>
                    <a:pt x="0" y="0"/>
                  </a:moveTo>
                  <a:lnTo>
                    <a:pt x="2828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5" name="object 62"/>
            <p:cNvSpPr/>
            <p:nvPr/>
          </p:nvSpPr>
          <p:spPr>
            <a:xfrm>
              <a:off x="6839424" y="5475399"/>
              <a:ext cx="28282" cy="2921"/>
            </a:xfrm>
            <a:custGeom>
              <a:avLst/>
              <a:gdLst/>
              <a:ahLst/>
              <a:cxnLst/>
              <a:rect l="l" t="t" r="r" b="b"/>
              <a:pathLst>
                <a:path w="28282" h="2921">
                  <a:moveTo>
                    <a:pt x="0" y="2921"/>
                  </a:moveTo>
                  <a:lnTo>
                    <a:pt x="14084" y="2921"/>
                  </a:lnTo>
                  <a:lnTo>
                    <a:pt x="2828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6" name="object 63"/>
            <p:cNvSpPr/>
            <p:nvPr/>
          </p:nvSpPr>
          <p:spPr>
            <a:xfrm>
              <a:off x="4846045" y="3760709"/>
              <a:ext cx="0" cy="1646085"/>
            </a:xfrm>
            <a:custGeom>
              <a:avLst/>
              <a:gdLst/>
              <a:ahLst/>
              <a:cxnLst/>
              <a:rect l="l" t="t" r="r" b="b"/>
              <a:pathLst>
                <a:path h="1646085">
                  <a:moveTo>
                    <a:pt x="0" y="0"/>
                  </a:moveTo>
                  <a:lnTo>
                    <a:pt x="0" y="164608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7" name="object 64"/>
            <p:cNvSpPr/>
            <p:nvPr/>
          </p:nvSpPr>
          <p:spPr>
            <a:xfrm>
              <a:off x="4947442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8" name="object 65"/>
            <p:cNvSpPr/>
            <p:nvPr/>
          </p:nvSpPr>
          <p:spPr>
            <a:xfrm>
              <a:off x="5048712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9" name="object 66"/>
            <p:cNvSpPr/>
            <p:nvPr/>
          </p:nvSpPr>
          <p:spPr>
            <a:xfrm>
              <a:off x="5149982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0" name="object 67"/>
            <p:cNvSpPr/>
            <p:nvPr/>
          </p:nvSpPr>
          <p:spPr>
            <a:xfrm>
              <a:off x="5352648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1" name="object 68"/>
            <p:cNvSpPr/>
            <p:nvPr/>
          </p:nvSpPr>
          <p:spPr>
            <a:xfrm>
              <a:off x="5454045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2" name="object 69"/>
            <p:cNvSpPr/>
            <p:nvPr/>
          </p:nvSpPr>
          <p:spPr>
            <a:xfrm>
              <a:off x="5555315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3" name="object 70"/>
            <p:cNvSpPr/>
            <p:nvPr/>
          </p:nvSpPr>
          <p:spPr>
            <a:xfrm>
              <a:off x="5656699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4" name="object 71"/>
            <p:cNvSpPr/>
            <p:nvPr/>
          </p:nvSpPr>
          <p:spPr>
            <a:xfrm>
              <a:off x="5859365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5" name="object 72"/>
            <p:cNvSpPr/>
            <p:nvPr/>
          </p:nvSpPr>
          <p:spPr>
            <a:xfrm>
              <a:off x="5960635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6" name="object 73"/>
            <p:cNvSpPr/>
            <p:nvPr/>
          </p:nvSpPr>
          <p:spPr>
            <a:xfrm>
              <a:off x="6062032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7" name="object 74"/>
            <p:cNvSpPr/>
            <p:nvPr/>
          </p:nvSpPr>
          <p:spPr>
            <a:xfrm>
              <a:off x="6163302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8" name="object 75"/>
            <p:cNvSpPr/>
            <p:nvPr/>
          </p:nvSpPr>
          <p:spPr>
            <a:xfrm>
              <a:off x="6365968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9" name="object 76"/>
            <p:cNvSpPr/>
            <p:nvPr/>
          </p:nvSpPr>
          <p:spPr>
            <a:xfrm>
              <a:off x="6467238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0" name="object 77"/>
            <p:cNvSpPr/>
            <p:nvPr/>
          </p:nvSpPr>
          <p:spPr>
            <a:xfrm>
              <a:off x="6568635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1" name="object 78"/>
            <p:cNvSpPr/>
            <p:nvPr/>
          </p:nvSpPr>
          <p:spPr>
            <a:xfrm>
              <a:off x="6669905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2" name="object 79"/>
            <p:cNvSpPr/>
            <p:nvPr/>
          </p:nvSpPr>
          <p:spPr>
            <a:xfrm>
              <a:off x="6872571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3" name="object 80"/>
            <p:cNvSpPr/>
            <p:nvPr/>
          </p:nvSpPr>
          <p:spPr>
            <a:xfrm>
              <a:off x="6973968" y="539028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4" name="object 81"/>
            <p:cNvSpPr/>
            <p:nvPr/>
          </p:nvSpPr>
          <p:spPr>
            <a:xfrm>
              <a:off x="7075238" y="3760709"/>
              <a:ext cx="0" cy="1646085"/>
            </a:xfrm>
            <a:custGeom>
              <a:avLst/>
              <a:gdLst/>
              <a:ahLst/>
              <a:cxnLst/>
              <a:rect l="l" t="t" r="r" b="b"/>
              <a:pathLst>
                <a:path h="1646085">
                  <a:moveTo>
                    <a:pt x="0" y="0"/>
                  </a:moveTo>
                  <a:lnTo>
                    <a:pt x="0" y="164608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5" name="object 82"/>
            <p:cNvSpPr/>
            <p:nvPr/>
          </p:nvSpPr>
          <p:spPr>
            <a:xfrm>
              <a:off x="5604489" y="5586512"/>
              <a:ext cx="0" cy="59626"/>
            </a:xfrm>
            <a:custGeom>
              <a:avLst/>
              <a:gdLst/>
              <a:ahLst/>
              <a:cxnLst/>
              <a:rect l="l" t="t" r="r" b="b"/>
              <a:pathLst>
                <a:path h="59626">
                  <a:moveTo>
                    <a:pt x="0" y="0"/>
                  </a:move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6" name="object 83"/>
            <p:cNvSpPr/>
            <p:nvPr/>
          </p:nvSpPr>
          <p:spPr>
            <a:xfrm>
              <a:off x="5607397" y="5586512"/>
              <a:ext cx="0" cy="59626"/>
            </a:xfrm>
            <a:custGeom>
              <a:avLst/>
              <a:gdLst/>
              <a:ahLst/>
              <a:cxnLst/>
              <a:rect l="l" t="t" r="r" b="b"/>
              <a:pathLst>
                <a:path h="59626">
                  <a:moveTo>
                    <a:pt x="0" y="0"/>
                  </a:move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7" name="object 84"/>
            <p:cNvSpPr/>
            <p:nvPr/>
          </p:nvSpPr>
          <p:spPr>
            <a:xfrm>
              <a:off x="5584690" y="5586512"/>
              <a:ext cx="42506" cy="17119"/>
            </a:xfrm>
            <a:custGeom>
              <a:avLst/>
              <a:gdLst/>
              <a:ahLst/>
              <a:cxnLst/>
              <a:rect l="l" t="t" r="r" b="b"/>
              <a:pathLst>
                <a:path w="42506" h="17119">
                  <a:moveTo>
                    <a:pt x="2793" y="0"/>
                  </a:moveTo>
                  <a:lnTo>
                    <a:pt x="0" y="17119"/>
                  </a:lnTo>
                  <a:lnTo>
                    <a:pt x="0" y="0"/>
                  </a:lnTo>
                  <a:lnTo>
                    <a:pt x="42506" y="0"/>
                  </a:lnTo>
                  <a:lnTo>
                    <a:pt x="42506" y="17119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8" name="object 85"/>
            <p:cNvSpPr/>
            <p:nvPr/>
          </p:nvSpPr>
          <p:spPr>
            <a:xfrm>
              <a:off x="5595993" y="5646139"/>
              <a:ext cx="156159" cy="0"/>
            </a:xfrm>
            <a:custGeom>
              <a:avLst/>
              <a:gdLst/>
              <a:ahLst/>
              <a:cxnLst/>
              <a:rect l="l" t="t" r="r" b="b"/>
              <a:pathLst>
                <a:path w="156159">
                  <a:moveTo>
                    <a:pt x="0" y="0"/>
                  </a:moveTo>
                  <a:lnTo>
                    <a:pt x="15615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9" name="object 86"/>
            <p:cNvSpPr/>
            <p:nvPr/>
          </p:nvSpPr>
          <p:spPr>
            <a:xfrm>
              <a:off x="5644316" y="5586512"/>
              <a:ext cx="5587" cy="5702"/>
            </a:xfrm>
            <a:custGeom>
              <a:avLst/>
              <a:gdLst/>
              <a:ahLst/>
              <a:cxnLst/>
              <a:rect l="l" t="t" r="r" b="b"/>
              <a:pathLst>
                <a:path w="5587" h="5702">
                  <a:moveTo>
                    <a:pt x="2794" y="0"/>
                  </a:moveTo>
                  <a:lnTo>
                    <a:pt x="0" y="2920"/>
                  </a:lnTo>
                  <a:lnTo>
                    <a:pt x="2794" y="5702"/>
                  </a:lnTo>
                  <a:lnTo>
                    <a:pt x="5588" y="2920"/>
                  </a:lnTo>
                  <a:lnTo>
                    <a:pt x="279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0" name="object 87"/>
            <p:cNvSpPr/>
            <p:nvPr/>
          </p:nvSpPr>
          <p:spPr>
            <a:xfrm>
              <a:off x="5644380" y="5600780"/>
              <a:ext cx="0" cy="45358"/>
            </a:xfrm>
            <a:custGeom>
              <a:avLst/>
              <a:gdLst/>
              <a:ahLst/>
              <a:cxnLst/>
              <a:rect l="l" t="t" r="r" b="b"/>
              <a:pathLst>
                <a:path h="45358">
                  <a:moveTo>
                    <a:pt x="0" y="0"/>
                  </a:moveTo>
                  <a:lnTo>
                    <a:pt x="0" y="45358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1" name="object 88"/>
            <p:cNvSpPr/>
            <p:nvPr/>
          </p:nvSpPr>
          <p:spPr>
            <a:xfrm>
              <a:off x="5649904" y="560642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2" name="object 89"/>
            <p:cNvSpPr/>
            <p:nvPr/>
          </p:nvSpPr>
          <p:spPr>
            <a:xfrm>
              <a:off x="5675584" y="5600780"/>
              <a:ext cx="0" cy="45358"/>
            </a:xfrm>
            <a:custGeom>
              <a:avLst/>
              <a:gdLst/>
              <a:ahLst/>
              <a:cxnLst/>
              <a:rect l="l" t="t" r="r" b="b"/>
              <a:pathLst>
                <a:path h="45358">
                  <a:moveTo>
                    <a:pt x="0" y="0"/>
                  </a:moveTo>
                  <a:lnTo>
                    <a:pt x="0" y="45358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3" name="object 90"/>
            <p:cNvSpPr/>
            <p:nvPr/>
          </p:nvSpPr>
          <p:spPr>
            <a:xfrm>
              <a:off x="5681108" y="560642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4" name="object 91"/>
            <p:cNvSpPr/>
            <p:nvPr/>
          </p:nvSpPr>
          <p:spPr>
            <a:xfrm>
              <a:off x="5681108" y="5606425"/>
              <a:ext cx="31203" cy="39712"/>
            </a:xfrm>
            <a:custGeom>
              <a:avLst/>
              <a:gdLst/>
              <a:ahLst/>
              <a:cxnLst/>
              <a:rect l="l" t="t" r="r" b="b"/>
              <a:pathLst>
                <a:path w="31203" h="39712">
                  <a:moveTo>
                    <a:pt x="0" y="8496"/>
                  </a:moveTo>
                  <a:lnTo>
                    <a:pt x="5714" y="2794"/>
                  </a:lnTo>
                  <a:lnTo>
                    <a:pt x="14211" y="0"/>
                  </a:lnTo>
                  <a:lnTo>
                    <a:pt x="19913" y="0"/>
                  </a:lnTo>
                  <a:lnTo>
                    <a:pt x="28422" y="2794"/>
                  </a:lnTo>
                  <a:lnTo>
                    <a:pt x="31203" y="8496"/>
                  </a:lnTo>
                  <a:lnTo>
                    <a:pt x="3120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5" name="object 92"/>
            <p:cNvSpPr/>
            <p:nvPr/>
          </p:nvSpPr>
          <p:spPr>
            <a:xfrm>
              <a:off x="5701022" y="5606425"/>
              <a:ext cx="8509" cy="39712"/>
            </a:xfrm>
            <a:custGeom>
              <a:avLst/>
              <a:gdLst/>
              <a:ahLst/>
              <a:cxnLst/>
              <a:rect l="l" t="t" r="r" b="b"/>
              <a:pathLst>
                <a:path w="8509" h="39712">
                  <a:moveTo>
                    <a:pt x="0" y="0"/>
                  </a:moveTo>
                  <a:lnTo>
                    <a:pt x="5715" y="2794"/>
                  </a:lnTo>
                  <a:lnTo>
                    <a:pt x="8509" y="8496"/>
                  </a:lnTo>
                  <a:lnTo>
                    <a:pt x="8509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6" name="object 93"/>
            <p:cNvSpPr/>
            <p:nvPr/>
          </p:nvSpPr>
          <p:spPr>
            <a:xfrm>
              <a:off x="5712312" y="5606425"/>
              <a:ext cx="31216" cy="39712"/>
            </a:xfrm>
            <a:custGeom>
              <a:avLst/>
              <a:gdLst/>
              <a:ahLst/>
              <a:cxnLst/>
              <a:rect l="l" t="t" r="r" b="b"/>
              <a:pathLst>
                <a:path w="31216" h="39712">
                  <a:moveTo>
                    <a:pt x="0" y="8496"/>
                  </a:moveTo>
                  <a:lnTo>
                    <a:pt x="5714" y="2794"/>
                  </a:lnTo>
                  <a:lnTo>
                    <a:pt x="14211" y="0"/>
                  </a:lnTo>
                  <a:lnTo>
                    <a:pt x="19913" y="0"/>
                  </a:lnTo>
                  <a:lnTo>
                    <a:pt x="28422" y="2794"/>
                  </a:lnTo>
                  <a:lnTo>
                    <a:pt x="31216" y="8496"/>
                  </a:lnTo>
                  <a:lnTo>
                    <a:pt x="3121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7" name="object 94"/>
            <p:cNvSpPr/>
            <p:nvPr/>
          </p:nvSpPr>
          <p:spPr>
            <a:xfrm>
              <a:off x="5732226" y="5606425"/>
              <a:ext cx="8509" cy="39712"/>
            </a:xfrm>
            <a:custGeom>
              <a:avLst/>
              <a:gdLst/>
              <a:ahLst/>
              <a:cxnLst/>
              <a:rect l="l" t="t" r="r" b="b"/>
              <a:pathLst>
                <a:path w="8509" h="39712">
                  <a:moveTo>
                    <a:pt x="0" y="0"/>
                  </a:moveTo>
                  <a:lnTo>
                    <a:pt x="5715" y="2794"/>
                  </a:lnTo>
                  <a:lnTo>
                    <a:pt x="8509" y="8496"/>
                  </a:lnTo>
                  <a:lnTo>
                    <a:pt x="8509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8" name="object 95"/>
            <p:cNvSpPr/>
            <p:nvPr/>
          </p:nvSpPr>
          <p:spPr>
            <a:xfrm>
              <a:off x="5766236" y="5606425"/>
              <a:ext cx="36906" cy="39712"/>
            </a:xfrm>
            <a:custGeom>
              <a:avLst/>
              <a:gdLst/>
              <a:ahLst/>
              <a:cxnLst/>
              <a:rect l="l" t="t" r="r" b="b"/>
              <a:pathLst>
                <a:path w="36906" h="39712">
                  <a:moveTo>
                    <a:pt x="2908" y="17005"/>
                  </a:moveTo>
                  <a:lnTo>
                    <a:pt x="36906" y="17005"/>
                  </a:lnTo>
                  <a:lnTo>
                    <a:pt x="36906" y="11290"/>
                  </a:lnTo>
                  <a:lnTo>
                    <a:pt x="34112" y="5715"/>
                  </a:lnTo>
                  <a:lnTo>
                    <a:pt x="31203" y="2794"/>
                  </a:lnTo>
                  <a:lnTo>
                    <a:pt x="25615" y="0"/>
                  </a:lnTo>
                  <a:lnTo>
                    <a:pt x="17119" y="0"/>
                  </a:lnTo>
                  <a:lnTo>
                    <a:pt x="8496" y="2794"/>
                  </a:lnTo>
                  <a:lnTo>
                    <a:pt x="2908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908" y="31203"/>
                  </a:lnTo>
                  <a:lnTo>
                    <a:pt x="8496" y="36918"/>
                  </a:lnTo>
                  <a:lnTo>
                    <a:pt x="17119" y="39712"/>
                  </a:lnTo>
                  <a:lnTo>
                    <a:pt x="22707" y="39712"/>
                  </a:lnTo>
                  <a:lnTo>
                    <a:pt x="31203" y="36918"/>
                  </a:lnTo>
                  <a:lnTo>
                    <a:pt x="36906" y="3120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9" name="object 96"/>
            <p:cNvSpPr/>
            <p:nvPr/>
          </p:nvSpPr>
          <p:spPr>
            <a:xfrm>
              <a:off x="5797440" y="5609219"/>
              <a:ext cx="2908" cy="14211"/>
            </a:xfrm>
            <a:custGeom>
              <a:avLst/>
              <a:gdLst/>
              <a:ahLst/>
              <a:cxnLst/>
              <a:rect l="l" t="t" r="r" b="b"/>
              <a:pathLst>
                <a:path w="2908" h="14211">
                  <a:moveTo>
                    <a:pt x="2908" y="14211"/>
                  </a:moveTo>
                  <a:lnTo>
                    <a:pt x="2908" y="5702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0" name="object 97"/>
            <p:cNvSpPr/>
            <p:nvPr/>
          </p:nvSpPr>
          <p:spPr>
            <a:xfrm>
              <a:off x="5769145" y="5606425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14211" y="0"/>
                  </a:moveTo>
                  <a:lnTo>
                    <a:pt x="8496" y="2794"/>
                  </a:lnTo>
                  <a:lnTo>
                    <a:pt x="2793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793" y="31203"/>
                  </a:lnTo>
                  <a:lnTo>
                    <a:pt x="8496" y="36918"/>
                  </a:lnTo>
                  <a:lnTo>
                    <a:pt x="14211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1" name="object 98"/>
            <p:cNvSpPr/>
            <p:nvPr/>
          </p:nvSpPr>
          <p:spPr>
            <a:xfrm>
              <a:off x="5868471" y="5575221"/>
              <a:ext cx="19799" cy="93624"/>
            </a:xfrm>
            <a:custGeom>
              <a:avLst/>
              <a:gdLst/>
              <a:ahLst/>
              <a:cxnLst/>
              <a:rect l="l" t="t" r="r" b="b"/>
              <a:pathLst>
                <a:path w="19799" h="93624">
                  <a:moveTo>
                    <a:pt x="19799" y="0"/>
                  </a:moveTo>
                  <a:lnTo>
                    <a:pt x="14084" y="5702"/>
                  </a:lnTo>
                  <a:lnTo>
                    <a:pt x="8509" y="14211"/>
                  </a:lnTo>
                  <a:lnTo>
                    <a:pt x="2793" y="25501"/>
                  </a:lnTo>
                  <a:lnTo>
                    <a:pt x="0" y="39700"/>
                  </a:lnTo>
                  <a:lnTo>
                    <a:pt x="0" y="51117"/>
                  </a:lnTo>
                  <a:lnTo>
                    <a:pt x="2793" y="65201"/>
                  </a:lnTo>
                  <a:lnTo>
                    <a:pt x="8509" y="79413"/>
                  </a:lnTo>
                  <a:lnTo>
                    <a:pt x="14084" y="87909"/>
                  </a:lnTo>
                  <a:lnTo>
                    <a:pt x="19799" y="936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2" name="object 99"/>
            <p:cNvSpPr/>
            <p:nvPr/>
          </p:nvSpPr>
          <p:spPr>
            <a:xfrm>
              <a:off x="5871265" y="5580924"/>
              <a:ext cx="11290" cy="82207"/>
            </a:xfrm>
            <a:custGeom>
              <a:avLst/>
              <a:gdLst/>
              <a:ahLst/>
              <a:cxnLst/>
              <a:rect l="l" t="t" r="r" b="b"/>
              <a:pathLst>
                <a:path w="11290" h="82207">
                  <a:moveTo>
                    <a:pt x="11290" y="0"/>
                  </a:moveTo>
                  <a:lnTo>
                    <a:pt x="5715" y="11290"/>
                  </a:lnTo>
                  <a:lnTo>
                    <a:pt x="2793" y="19799"/>
                  </a:lnTo>
                  <a:lnTo>
                    <a:pt x="0" y="33997"/>
                  </a:lnTo>
                  <a:lnTo>
                    <a:pt x="0" y="45415"/>
                  </a:lnTo>
                  <a:lnTo>
                    <a:pt x="2793" y="59499"/>
                  </a:lnTo>
                  <a:lnTo>
                    <a:pt x="5715" y="70916"/>
                  </a:lnTo>
                  <a:lnTo>
                    <a:pt x="11290" y="822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3" name="object 100"/>
            <p:cNvSpPr/>
            <p:nvPr/>
          </p:nvSpPr>
          <p:spPr>
            <a:xfrm>
              <a:off x="5908184" y="5586512"/>
              <a:ext cx="5702" cy="5702"/>
            </a:xfrm>
            <a:custGeom>
              <a:avLst/>
              <a:gdLst/>
              <a:ahLst/>
              <a:cxnLst/>
              <a:rect l="l" t="t" r="r" b="b"/>
              <a:pathLst>
                <a:path w="5702" h="5702">
                  <a:moveTo>
                    <a:pt x="2793" y="0"/>
                  </a:moveTo>
                  <a:lnTo>
                    <a:pt x="0" y="2921"/>
                  </a:lnTo>
                  <a:lnTo>
                    <a:pt x="2793" y="5702"/>
                  </a:lnTo>
                  <a:lnTo>
                    <a:pt x="5702" y="2921"/>
                  </a:lnTo>
                  <a:lnTo>
                    <a:pt x="279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4" name="object 101"/>
            <p:cNvSpPr/>
            <p:nvPr/>
          </p:nvSpPr>
          <p:spPr>
            <a:xfrm>
              <a:off x="5908241" y="5600717"/>
              <a:ext cx="0" cy="45421"/>
            </a:xfrm>
            <a:custGeom>
              <a:avLst/>
              <a:gdLst/>
              <a:ahLst/>
              <a:cxnLst/>
              <a:rect l="l" t="t" r="r" b="b"/>
              <a:pathLst>
                <a:path h="45421">
                  <a:moveTo>
                    <a:pt x="0" y="0"/>
                  </a:moveTo>
                  <a:lnTo>
                    <a:pt x="0" y="45421"/>
                  </a:lnTo>
                </a:path>
              </a:pathLst>
            </a:custGeom>
            <a:ln w="1154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5" name="object 102"/>
            <p:cNvSpPr/>
            <p:nvPr/>
          </p:nvSpPr>
          <p:spPr>
            <a:xfrm>
              <a:off x="5913886" y="560642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6" name="object 103"/>
            <p:cNvSpPr/>
            <p:nvPr/>
          </p:nvSpPr>
          <p:spPr>
            <a:xfrm>
              <a:off x="5902469" y="5646138"/>
              <a:ext cx="82334" cy="0"/>
            </a:xfrm>
            <a:custGeom>
              <a:avLst/>
              <a:gdLst/>
              <a:ahLst/>
              <a:cxnLst/>
              <a:rect l="l" t="t" r="r" b="b"/>
              <a:pathLst>
                <a:path w="82334">
                  <a:moveTo>
                    <a:pt x="0" y="0"/>
                  </a:moveTo>
                  <a:lnTo>
                    <a:pt x="8233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7" name="object 104"/>
            <p:cNvSpPr/>
            <p:nvPr/>
          </p:nvSpPr>
          <p:spPr>
            <a:xfrm>
              <a:off x="5939452" y="5600723"/>
              <a:ext cx="0" cy="45415"/>
            </a:xfrm>
            <a:custGeom>
              <a:avLst/>
              <a:gdLst/>
              <a:ahLst/>
              <a:cxnLst/>
              <a:rect l="l" t="t" r="r" b="b"/>
              <a:pathLst>
                <a:path h="45415">
                  <a:moveTo>
                    <a:pt x="0" y="0"/>
                  </a:moveTo>
                  <a:lnTo>
                    <a:pt x="0" y="45415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8" name="object 105"/>
            <p:cNvSpPr/>
            <p:nvPr/>
          </p:nvSpPr>
          <p:spPr>
            <a:xfrm>
              <a:off x="5945090" y="560642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9" name="object 106"/>
            <p:cNvSpPr/>
            <p:nvPr/>
          </p:nvSpPr>
          <p:spPr>
            <a:xfrm>
              <a:off x="5945090" y="5606425"/>
              <a:ext cx="31216" cy="39712"/>
            </a:xfrm>
            <a:custGeom>
              <a:avLst/>
              <a:gdLst/>
              <a:ahLst/>
              <a:cxnLst/>
              <a:rect l="l" t="t" r="r" b="b"/>
              <a:pathLst>
                <a:path w="31216" h="39712">
                  <a:moveTo>
                    <a:pt x="0" y="8496"/>
                  </a:moveTo>
                  <a:lnTo>
                    <a:pt x="5587" y="2794"/>
                  </a:lnTo>
                  <a:lnTo>
                    <a:pt x="14096" y="0"/>
                  </a:lnTo>
                  <a:lnTo>
                    <a:pt x="19799" y="0"/>
                  </a:lnTo>
                  <a:lnTo>
                    <a:pt x="28295" y="2794"/>
                  </a:lnTo>
                  <a:lnTo>
                    <a:pt x="31216" y="8496"/>
                  </a:lnTo>
                  <a:lnTo>
                    <a:pt x="3121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0" name="object 107"/>
            <p:cNvSpPr/>
            <p:nvPr/>
          </p:nvSpPr>
          <p:spPr>
            <a:xfrm>
              <a:off x="5964890" y="5606425"/>
              <a:ext cx="8496" cy="39712"/>
            </a:xfrm>
            <a:custGeom>
              <a:avLst/>
              <a:gdLst/>
              <a:ahLst/>
              <a:cxnLst/>
              <a:rect l="l" t="t" r="r" b="b"/>
              <a:pathLst>
                <a:path w="8496" h="39712">
                  <a:moveTo>
                    <a:pt x="0" y="0"/>
                  </a:moveTo>
                  <a:lnTo>
                    <a:pt x="5702" y="2794"/>
                  </a:lnTo>
                  <a:lnTo>
                    <a:pt x="8496" y="8496"/>
                  </a:lnTo>
                  <a:lnTo>
                    <a:pt x="849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1" name="object 108"/>
            <p:cNvSpPr/>
            <p:nvPr/>
          </p:nvSpPr>
          <p:spPr>
            <a:xfrm>
              <a:off x="6047224" y="5606425"/>
              <a:ext cx="16992" cy="39712"/>
            </a:xfrm>
            <a:custGeom>
              <a:avLst/>
              <a:gdLst/>
              <a:ahLst/>
              <a:cxnLst/>
              <a:rect l="l" t="t" r="r" b="b"/>
              <a:pathLst>
                <a:path w="16992" h="39712">
                  <a:moveTo>
                    <a:pt x="0" y="0"/>
                  </a:moveTo>
                  <a:lnTo>
                    <a:pt x="16992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2" name="object 109"/>
            <p:cNvSpPr/>
            <p:nvPr/>
          </p:nvSpPr>
          <p:spPr>
            <a:xfrm>
              <a:off x="6050005" y="5606425"/>
              <a:ext cx="14211" cy="33997"/>
            </a:xfrm>
            <a:custGeom>
              <a:avLst/>
              <a:gdLst/>
              <a:ahLst/>
              <a:cxnLst/>
              <a:rect l="l" t="t" r="r" b="b"/>
              <a:pathLst>
                <a:path w="14211" h="33997">
                  <a:moveTo>
                    <a:pt x="0" y="0"/>
                  </a:moveTo>
                  <a:lnTo>
                    <a:pt x="14211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3" name="object 110"/>
            <p:cNvSpPr/>
            <p:nvPr/>
          </p:nvSpPr>
          <p:spPr>
            <a:xfrm>
              <a:off x="6041509" y="5606425"/>
              <a:ext cx="39712" cy="62420"/>
            </a:xfrm>
            <a:custGeom>
              <a:avLst/>
              <a:gdLst/>
              <a:ahLst/>
              <a:cxnLst/>
              <a:rect l="l" t="t" r="r" b="b"/>
              <a:pathLst>
                <a:path w="39712" h="62420">
                  <a:moveTo>
                    <a:pt x="39712" y="0"/>
                  </a:moveTo>
                  <a:lnTo>
                    <a:pt x="22707" y="39712"/>
                  </a:lnTo>
                  <a:lnTo>
                    <a:pt x="17005" y="53911"/>
                  </a:lnTo>
                  <a:lnTo>
                    <a:pt x="11417" y="59626"/>
                  </a:lnTo>
                  <a:lnTo>
                    <a:pt x="5715" y="62420"/>
                  </a:lnTo>
                  <a:lnTo>
                    <a:pt x="2794" y="62420"/>
                  </a:lnTo>
                  <a:lnTo>
                    <a:pt x="0" y="59626"/>
                  </a:lnTo>
                  <a:lnTo>
                    <a:pt x="2794" y="56705"/>
                  </a:lnTo>
                  <a:lnTo>
                    <a:pt x="571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4" name="object 111"/>
            <p:cNvSpPr/>
            <p:nvPr/>
          </p:nvSpPr>
          <p:spPr>
            <a:xfrm>
              <a:off x="6041509" y="5606426"/>
              <a:ext cx="45415" cy="0"/>
            </a:xfrm>
            <a:custGeom>
              <a:avLst/>
              <a:gdLst/>
              <a:ahLst/>
              <a:cxnLst/>
              <a:rect l="l" t="t" r="r" b="b"/>
              <a:pathLst>
                <a:path w="45415">
                  <a:moveTo>
                    <a:pt x="0" y="0"/>
                  </a:moveTo>
                  <a:lnTo>
                    <a:pt x="45415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5" name="object 112"/>
            <p:cNvSpPr/>
            <p:nvPr/>
          </p:nvSpPr>
          <p:spPr>
            <a:xfrm>
              <a:off x="6098214" y="5606425"/>
              <a:ext cx="36918" cy="39712"/>
            </a:xfrm>
            <a:custGeom>
              <a:avLst/>
              <a:gdLst/>
              <a:ahLst/>
              <a:cxnLst/>
              <a:rect l="l" t="t" r="r" b="b"/>
              <a:pathLst>
                <a:path w="36918" h="39712">
                  <a:moveTo>
                    <a:pt x="2921" y="17005"/>
                  </a:moveTo>
                  <a:lnTo>
                    <a:pt x="36918" y="17005"/>
                  </a:lnTo>
                  <a:lnTo>
                    <a:pt x="36918" y="11290"/>
                  </a:lnTo>
                  <a:lnTo>
                    <a:pt x="34124" y="5715"/>
                  </a:lnTo>
                  <a:lnTo>
                    <a:pt x="31330" y="2794"/>
                  </a:lnTo>
                  <a:lnTo>
                    <a:pt x="25628" y="0"/>
                  </a:lnTo>
                  <a:lnTo>
                    <a:pt x="17119" y="0"/>
                  </a:lnTo>
                  <a:lnTo>
                    <a:pt x="8623" y="2794"/>
                  </a:lnTo>
                  <a:lnTo>
                    <a:pt x="2921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921" y="31203"/>
                  </a:lnTo>
                  <a:lnTo>
                    <a:pt x="8623" y="36918"/>
                  </a:lnTo>
                  <a:lnTo>
                    <a:pt x="17119" y="39712"/>
                  </a:lnTo>
                  <a:lnTo>
                    <a:pt x="22707" y="39712"/>
                  </a:lnTo>
                  <a:lnTo>
                    <a:pt x="31330" y="36918"/>
                  </a:lnTo>
                  <a:lnTo>
                    <a:pt x="36918" y="3120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6" name="object 113"/>
            <p:cNvSpPr/>
            <p:nvPr/>
          </p:nvSpPr>
          <p:spPr>
            <a:xfrm>
              <a:off x="6129545" y="5609219"/>
              <a:ext cx="2793" cy="14211"/>
            </a:xfrm>
            <a:custGeom>
              <a:avLst/>
              <a:gdLst/>
              <a:ahLst/>
              <a:cxnLst/>
              <a:rect l="l" t="t" r="r" b="b"/>
              <a:pathLst>
                <a:path w="2793" h="14211">
                  <a:moveTo>
                    <a:pt x="2793" y="14211"/>
                  </a:moveTo>
                  <a:lnTo>
                    <a:pt x="2793" y="5702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7" name="object 114"/>
            <p:cNvSpPr/>
            <p:nvPr/>
          </p:nvSpPr>
          <p:spPr>
            <a:xfrm>
              <a:off x="6101135" y="5606425"/>
              <a:ext cx="14198" cy="39712"/>
            </a:xfrm>
            <a:custGeom>
              <a:avLst/>
              <a:gdLst/>
              <a:ahLst/>
              <a:cxnLst/>
              <a:rect l="l" t="t" r="r" b="b"/>
              <a:pathLst>
                <a:path w="14198" h="39712">
                  <a:moveTo>
                    <a:pt x="14198" y="0"/>
                  </a:moveTo>
                  <a:lnTo>
                    <a:pt x="8496" y="2794"/>
                  </a:lnTo>
                  <a:lnTo>
                    <a:pt x="2793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793" y="31203"/>
                  </a:lnTo>
                  <a:lnTo>
                    <a:pt x="8496" y="36918"/>
                  </a:lnTo>
                  <a:lnTo>
                    <a:pt x="14198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8" name="object 115"/>
            <p:cNvSpPr/>
            <p:nvPr/>
          </p:nvSpPr>
          <p:spPr>
            <a:xfrm>
              <a:off x="6155047" y="5606425"/>
              <a:ext cx="36918" cy="39712"/>
            </a:xfrm>
            <a:custGeom>
              <a:avLst/>
              <a:gdLst/>
              <a:ahLst/>
              <a:cxnLst/>
              <a:rect l="l" t="t" r="r" b="b"/>
              <a:pathLst>
                <a:path w="36918" h="39712">
                  <a:moveTo>
                    <a:pt x="2794" y="5715"/>
                  </a:moveTo>
                  <a:lnTo>
                    <a:pt x="2794" y="8496"/>
                  </a:lnTo>
                  <a:lnTo>
                    <a:pt x="0" y="8496"/>
                  </a:lnTo>
                  <a:lnTo>
                    <a:pt x="0" y="5715"/>
                  </a:lnTo>
                  <a:lnTo>
                    <a:pt x="2794" y="2794"/>
                  </a:lnTo>
                  <a:lnTo>
                    <a:pt x="8496" y="0"/>
                  </a:lnTo>
                  <a:lnTo>
                    <a:pt x="19786" y="0"/>
                  </a:lnTo>
                  <a:lnTo>
                    <a:pt x="25501" y="2794"/>
                  </a:lnTo>
                  <a:lnTo>
                    <a:pt x="28409" y="5715"/>
                  </a:lnTo>
                  <a:lnTo>
                    <a:pt x="31203" y="11290"/>
                  </a:lnTo>
                  <a:lnTo>
                    <a:pt x="31203" y="31203"/>
                  </a:lnTo>
                  <a:lnTo>
                    <a:pt x="33997" y="36918"/>
                  </a:lnTo>
                  <a:lnTo>
                    <a:pt x="36918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9" name="object 116"/>
            <p:cNvSpPr/>
            <p:nvPr/>
          </p:nvSpPr>
          <p:spPr>
            <a:xfrm>
              <a:off x="6183457" y="5612140"/>
              <a:ext cx="11302" cy="33997"/>
            </a:xfrm>
            <a:custGeom>
              <a:avLst/>
              <a:gdLst/>
              <a:ahLst/>
              <a:cxnLst/>
              <a:rect l="l" t="t" r="r" b="b"/>
              <a:pathLst>
                <a:path w="11302" h="33997">
                  <a:moveTo>
                    <a:pt x="0" y="0"/>
                  </a:moveTo>
                  <a:lnTo>
                    <a:pt x="0" y="25488"/>
                  </a:lnTo>
                  <a:lnTo>
                    <a:pt x="2793" y="31203"/>
                  </a:lnTo>
                  <a:lnTo>
                    <a:pt x="8508" y="33997"/>
                  </a:lnTo>
                  <a:lnTo>
                    <a:pt x="11302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0" name="object 117"/>
            <p:cNvSpPr/>
            <p:nvPr/>
          </p:nvSpPr>
          <p:spPr>
            <a:xfrm>
              <a:off x="6152139" y="5617716"/>
              <a:ext cx="31318" cy="28422"/>
            </a:xfrm>
            <a:custGeom>
              <a:avLst/>
              <a:gdLst/>
              <a:ahLst/>
              <a:cxnLst/>
              <a:rect l="l" t="t" r="r" b="b"/>
              <a:pathLst>
                <a:path w="31318" h="28422">
                  <a:moveTo>
                    <a:pt x="31318" y="0"/>
                  </a:moveTo>
                  <a:lnTo>
                    <a:pt x="28409" y="2921"/>
                  </a:lnTo>
                  <a:lnTo>
                    <a:pt x="11404" y="5715"/>
                  </a:lnTo>
                  <a:lnTo>
                    <a:pt x="2908" y="8623"/>
                  </a:lnTo>
                  <a:lnTo>
                    <a:pt x="0" y="14211"/>
                  </a:lnTo>
                  <a:lnTo>
                    <a:pt x="0" y="19913"/>
                  </a:lnTo>
                  <a:lnTo>
                    <a:pt x="2908" y="25628"/>
                  </a:lnTo>
                  <a:lnTo>
                    <a:pt x="11404" y="28422"/>
                  </a:lnTo>
                  <a:lnTo>
                    <a:pt x="19913" y="28422"/>
                  </a:lnTo>
                  <a:lnTo>
                    <a:pt x="25615" y="25628"/>
                  </a:lnTo>
                  <a:lnTo>
                    <a:pt x="31318" y="199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1" name="object 118"/>
            <p:cNvSpPr/>
            <p:nvPr/>
          </p:nvSpPr>
          <p:spPr>
            <a:xfrm>
              <a:off x="6155047" y="5623431"/>
              <a:ext cx="8496" cy="22707"/>
            </a:xfrm>
            <a:custGeom>
              <a:avLst/>
              <a:gdLst/>
              <a:ahLst/>
              <a:cxnLst/>
              <a:rect l="l" t="t" r="r" b="b"/>
              <a:pathLst>
                <a:path w="8496" h="22707">
                  <a:moveTo>
                    <a:pt x="8496" y="0"/>
                  </a:moveTo>
                  <a:lnTo>
                    <a:pt x="2794" y="2908"/>
                  </a:lnTo>
                  <a:lnTo>
                    <a:pt x="0" y="8496"/>
                  </a:lnTo>
                  <a:lnTo>
                    <a:pt x="0" y="14198"/>
                  </a:lnTo>
                  <a:lnTo>
                    <a:pt x="2794" y="19913"/>
                  </a:lnTo>
                  <a:lnTo>
                    <a:pt x="8496" y="227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2" name="object 119"/>
            <p:cNvSpPr/>
            <p:nvPr/>
          </p:nvSpPr>
          <p:spPr>
            <a:xfrm>
              <a:off x="6211879" y="5600717"/>
              <a:ext cx="0" cy="45421"/>
            </a:xfrm>
            <a:custGeom>
              <a:avLst/>
              <a:gdLst/>
              <a:ahLst/>
              <a:cxnLst/>
              <a:rect l="l" t="t" r="r" b="b"/>
              <a:pathLst>
                <a:path h="45421">
                  <a:moveTo>
                    <a:pt x="0" y="0"/>
                  </a:moveTo>
                  <a:lnTo>
                    <a:pt x="0" y="45421"/>
                  </a:lnTo>
                </a:path>
              </a:pathLst>
            </a:custGeom>
            <a:ln w="1165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3" name="object 120"/>
            <p:cNvSpPr/>
            <p:nvPr/>
          </p:nvSpPr>
          <p:spPr>
            <a:xfrm>
              <a:off x="6217467" y="560642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4" name="object 121"/>
            <p:cNvSpPr/>
            <p:nvPr/>
          </p:nvSpPr>
          <p:spPr>
            <a:xfrm>
              <a:off x="6217467" y="5606425"/>
              <a:ext cx="25488" cy="17005"/>
            </a:xfrm>
            <a:custGeom>
              <a:avLst/>
              <a:gdLst/>
              <a:ahLst/>
              <a:cxnLst/>
              <a:rect l="l" t="t" r="r" b="b"/>
              <a:pathLst>
                <a:path w="25488" h="17005">
                  <a:moveTo>
                    <a:pt x="0" y="17005"/>
                  </a:moveTo>
                  <a:lnTo>
                    <a:pt x="2781" y="8496"/>
                  </a:lnTo>
                  <a:lnTo>
                    <a:pt x="8496" y="2794"/>
                  </a:lnTo>
                  <a:lnTo>
                    <a:pt x="14198" y="0"/>
                  </a:lnTo>
                  <a:lnTo>
                    <a:pt x="22694" y="0"/>
                  </a:lnTo>
                  <a:lnTo>
                    <a:pt x="25488" y="2794"/>
                  </a:lnTo>
                  <a:lnTo>
                    <a:pt x="25488" y="5715"/>
                  </a:lnTo>
                  <a:lnTo>
                    <a:pt x="22694" y="8496"/>
                  </a:lnTo>
                  <a:lnTo>
                    <a:pt x="19913" y="5715"/>
                  </a:lnTo>
                  <a:lnTo>
                    <a:pt x="22694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5" name="object 122"/>
            <p:cNvSpPr/>
            <p:nvPr/>
          </p:nvSpPr>
          <p:spPr>
            <a:xfrm>
              <a:off x="6206050" y="5646138"/>
              <a:ext cx="19913" cy="0"/>
            </a:xfrm>
            <a:custGeom>
              <a:avLst/>
              <a:gdLst/>
              <a:ahLst/>
              <a:cxnLst/>
              <a:rect l="l" t="t" r="r" b="b"/>
              <a:pathLst>
                <a:path w="19913">
                  <a:moveTo>
                    <a:pt x="0" y="0"/>
                  </a:moveTo>
                  <a:lnTo>
                    <a:pt x="1991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6" name="object 123"/>
            <p:cNvSpPr/>
            <p:nvPr/>
          </p:nvSpPr>
          <p:spPr>
            <a:xfrm>
              <a:off x="6257167" y="5606425"/>
              <a:ext cx="31203" cy="28409"/>
            </a:xfrm>
            <a:custGeom>
              <a:avLst/>
              <a:gdLst/>
              <a:ahLst/>
              <a:cxnLst/>
              <a:rect l="l" t="t" r="r" b="b"/>
              <a:pathLst>
                <a:path w="31203" h="28409">
                  <a:moveTo>
                    <a:pt x="28409" y="5715"/>
                  </a:moveTo>
                  <a:lnTo>
                    <a:pt x="31203" y="0"/>
                  </a:lnTo>
                  <a:lnTo>
                    <a:pt x="31203" y="11290"/>
                  </a:lnTo>
                  <a:lnTo>
                    <a:pt x="28409" y="5715"/>
                  </a:lnTo>
                  <a:lnTo>
                    <a:pt x="25501" y="2794"/>
                  </a:lnTo>
                  <a:lnTo>
                    <a:pt x="19913" y="0"/>
                  </a:lnTo>
                  <a:lnTo>
                    <a:pt x="8496" y="0"/>
                  </a:lnTo>
                  <a:lnTo>
                    <a:pt x="2793" y="2794"/>
                  </a:lnTo>
                  <a:lnTo>
                    <a:pt x="0" y="5715"/>
                  </a:lnTo>
                  <a:lnTo>
                    <a:pt x="0" y="11290"/>
                  </a:lnTo>
                  <a:lnTo>
                    <a:pt x="2793" y="14211"/>
                  </a:lnTo>
                  <a:lnTo>
                    <a:pt x="8496" y="17005"/>
                  </a:lnTo>
                  <a:lnTo>
                    <a:pt x="22707" y="22707"/>
                  </a:lnTo>
                  <a:lnTo>
                    <a:pt x="28409" y="25501"/>
                  </a:lnTo>
                  <a:lnTo>
                    <a:pt x="31203" y="284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7" name="object 124"/>
            <p:cNvSpPr/>
            <p:nvPr/>
          </p:nvSpPr>
          <p:spPr>
            <a:xfrm>
              <a:off x="6257167" y="5614921"/>
              <a:ext cx="31203" cy="31216"/>
            </a:xfrm>
            <a:custGeom>
              <a:avLst/>
              <a:gdLst/>
              <a:ahLst/>
              <a:cxnLst/>
              <a:rect l="l" t="t" r="r" b="b"/>
              <a:pathLst>
                <a:path w="31203" h="31216">
                  <a:moveTo>
                    <a:pt x="0" y="0"/>
                  </a:moveTo>
                  <a:lnTo>
                    <a:pt x="2793" y="2794"/>
                  </a:lnTo>
                  <a:lnTo>
                    <a:pt x="8496" y="5715"/>
                  </a:lnTo>
                  <a:lnTo>
                    <a:pt x="22707" y="11417"/>
                  </a:lnTo>
                  <a:lnTo>
                    <a:pt x="28409" y="14211"/>
                  </a:lnTo>
                  <a:lnTo>
                    <a:pt x="31203" y="17005"/>
                  </a:lnTo>
                  <a:lnTo>
                    <a:pt x="31203" y="25501"/>
                  </a:lnTo>
                  <a:lnTo>
                    <a:pt x="28409" y="28422"/>
                  </a:lnTo>
                  <a:lnTo>
                    <a:pt x="22707" y="31216"/>
                  </a:lnTo>
                  <a:lnTo>
                    <a:pt x="11417" y="31216"/>
                  </a:lnTo>
                  <a:lnTo>
                    <a:pt x="5702" y="28422"/>
                  </a:lnTo>
                  <a:lnTo>
                    <a:pt x="2793" y="25501"/>
                  </a:lnTo>
                  <a:lnTo>
                    <a:pt x="0" y="19913"/>
                  </a:lnTo>
                  <a:lnTo>
                    <a:pt x="0" y="31216"/>
                  </a:lnTo>
                  <a:lnTo>
                    <a:pt x="2793" y="2550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8" name="object 125"/>
            <p:cNvSpPr/>
            <p:nvPr/>
          </p:nvSpPr>
          <p:spPr>
            <a:xfrm>
              <a:off x="6305377" y="5575221"/>
              <a:ext cx="19913" cy="93624"/>
            </a:xfrm>
            <a:custGeom>
              <a:avLst/>
              <a:gdLst/>
              <a:ahLst/>
              <a:cxnLst/>
              <a:rect l="l" t="t" r="r" b="b"/>
              <a:pathLst>
                <a:path w="19913" h="93624">
                  <a:moveTo>
                    <a:pt x="0" y="0"/>
                  </a:moveTo>
                  <a:lnTo>
                    <a:pt x="5702" y="5702"/>
                  </a:lnTo>
                  <a:lnTo>
                    <a:pt x="11417" y="14211"/>
                  </a:lnTo>
                  <a:lnTo>
                    <a:pt x="17119" y="25501"/>
                  </a:lnTo>
                  <a:lnTo>
                    <a:pt x="19913" y="39700"/>
                  </a:lnTo>
                  <a:lnTo>
                    <a:pt x="19913" y="51117"/>
                  </a:lnTo>
                  <a:lnTo>
                    <a:pt x="17119" y="65201"/>
                  </a:lnTo>
                  <a:lnTo>
                    <a:pt x="11417" y="79413"/>
                  </a:lnTo>
                  <a:lnTo>
                    <a:pt x="5702" y="87909"/>
                  </a:lnTo>
                  <a:lnTo>
                    <a:pt x="0" y="936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9" name="object 126"/>
            <p:cNvSpPr/>
            <p:nvPr/>
          </p:nvSpPr>
          <p:spPr>
            <a:xfrm>
              <a:off x="6311079" y="5580924"/>
              <a:ext cx="11417" cy="82207"/>
            </a:xfrm>
            <a:custGeom>
              <a:avLst/>
              <a:gdLst/>
              <a:ahLst/>
              <a:cxnLst/>
              <a:rect l="l" t="t" r="r" b="b"/>
              <a:pathLst>
                <a:path w="11417" h="82207">
                  <a:moveTo>
                    <a:pt x="0" y="0"/>
                  </a:moveTo>
                  <a:lnTo>
                    <a:pt x="5714" y="11290"/>
                  </a:lnTo>
                  <a:lnTo>
                    <a:pt x="8508" y="19799"/>
                  </a:lnTo>
                  <a:lnTo>
                    <a:pt x="11417" y="33997"/>
                  </a:lnTo>
                  <a:lnTo>
                    <a:pt x="11417" y="45415"/>
                  </a:lnTo>
                  <a:lnTo>
                    <a:pt x="8508" y="59499"/>
                  </a:lnTo>
                  <a:lnTo>
                    <a:pt x="5714" y="70916"/>
                  </a:lnTo>
                  <a:lnTo>
                    <a:pt x="0" y="822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0" name="object 127"/>
            <p:cNvSpPr/>
            <p:nvPr/>
          </p:nvSpPr>
          <p:spPr>
            <a:xfrm>
              <a:off x="4846045" y="3760709"/>
              <a:ext cx="2229192" cy="0"/>
            </a:xfrm>
            <a:custGeom>
              <a:avLst/>
              <a:gdLst/>
              <a:ahLst/>
              <a:cxnLst/>
              <a:rect l="l" t="t" r="r" b="b"/>
              <a:pathLst>
                <a:path w="2229192">
                  <a:moveTo>
                    <a:pt x="0" y="0"/>
                  </a:moveTo>
                  <a:lnTo>
                    <a:pt x="222919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1" name="object 128"/>
            <p:cNvSpPr/>
            <p:nvPr/>
          </p:nvSpPr>
          <p:spPr>
            <a:xfrm>
              <a:off x="5251378" y="376070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2" name="object 129"/>
            <p:cNvSpPr/>
            <p:nvPr/>
          </p:nvSpPr>
          <p:spPr>
            <a:xfrm>
              <a:off x="5757969" y="376070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3" name="object 130"/>
            <p:cNvSpPr/>
            <p:nvPr/>
          </p:nvSpPr>
          <p:spPr>
            <a:xfrm>
              <a:off x="6264572" y="376070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4" name="object 131"/>
            <p:cNvSpPr/>
            <p:nvPr/>
          </p:nvSpPr>
          <p:spPr>
            <a:xfrm>
              <a:off x="6771302" y="376070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5" name="object 132"/>
            <p:cNvSpPr/>
            <p:nvPr/>
          </p:nvSpPr>
          <p:spPr>
            <a:xfrm>
              <a:off x="4947442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6" name="object 133"/>
            <p:cNvSpPr/>
            <p:nvPr/>
          </p:nvSpPr>
          <p:spPr>
            <a:xfrm>
              <a:off x="5048712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7" name="object 134"/>
            <p:cNvSpPr/>
            <p:nvPr/>
          </p:nvSpPr>
          <p:spPr>
            <a:xfrm>
              <a:off x="5149982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8" name="object 135"/>
            <p:cNvSpPr/>
            <p:nvPr/>
          </p:nvSpPr>
          <p:spPr>
            <a:xfrm>
              <a:off x="5352648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9" name="object 136"/>
            <p:cNvSpPr/>
            <p:nvPr/>
          </p:nvSpPr>
          <p:spPr>
            <a:xfrm>
              <a:off x="5454045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0" name="object 137"/>
            <p:cNvSpPr/>
            <p:nvPr/>
          </p:nvSpPr>
          <p:spPr>
            <a:xfrm>
              <a:off x="5555315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1" name="object 138"/>
            <p:cNvSpPr/>
            <p:nvPr/>
          </p:nvSpPr>
          <p:spPr>
            <a:xfrm>
              <a:off x="5656699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2" name="object 139"/>
            <p:cNvSpPr/>
            <p:nvPr/>
          </p:nvSpPr>
          <p:spPr>
            <a:xfrm>
              <a:off x="5859365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3" name="object 140"/>
            <p:cNvSpPr/>
            <p:nvPr/>
          </p:nvSpPr>
          <p:spPr>
            <a:xfrm>
              <a:off x="5960635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4" name="object 141"/>
            <p:cNvSpPr/>
            <p:nvPr/>
          </p:nvSpPr>
          <p:spPr>
            <a:xfrm>
              <a:off x="6062032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5" name="object 142"/>
            <p:cNvSpPr/>
            <p:nvPr/>
          </p:nvSpPr>
          <p:spPr>
            <a:xfrm>
              <a:off x="6163302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6" name="object 143"/>
            <p:cNvSpPr/>
            <p:nvPr/>
          </p:nvSpPr>
          <p:spPr>
            <a:xfrm>
              <a:off x="6365968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7" name="object 144"/>
            <p:cNvSpPr/>
            <p:nvPr/>
          </p:nvSpPr>
          <p:spPr>
            <a:xfrm>
              <a:off x="6467238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8" name="object 145"/>
            <p:cNvSpPr/>
            <p:nvPr/>
          </p:nvSpPr>
          <p:spPr>
            <a:xfrm>
              <a:off x="6568635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9" name="object 146"/>
            <p:cNvSpPr/>
            <p:nvPr/>
          </p:nvSpPr>
          <p:spPr>
            <a:xfrm>
              <a:off x="6669905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0" name="object 147"/>
            <p:cNvSpPr/>
            <p:nvPr/>
          </p:nvSpPr>
          <p:spPr>
            <a:xfrm>
              <a:off x="6872571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1" name="object 148"/>
            <p:cNvSpPr/>
            <p:nvPr/>
          </p:nvSpPr>
          <p:spPr>
            <a:xfrm>
              <a:off x="6973968" y="376070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2" name="object 149"/>
            <p:cNvSpPr/>
            <p:nvPr/>
          </p:nvSpPr>
          <p:spPr>
            <a:xfrm>
              <a:off x="4711260" y="5347180"/>
              <a:ext cx="39700" cy="59613"/>
            </a:xfrm>
            <a:custGeom>
              <a:avLst/>
              <a:gdLst/>
              <a:ahLst/>
              <a:cxnLst/>
              <a:rect l="l" t="t" r="r" b="b"/>
              <a:pathLst>
                <a:path w="39700" h="59613">
                  <a:moveTo>
                    <a:pt x="34124" y="8496"/>
                  </a:moveTo>
                  <a:lnTo>
                    <a:pt x="28409" y="0"/>
                  </a:lnTo>
                  <a:lnTo>
                    <a:pt x="19913" y="0"/>
                  </a:lnTo>
                  <a:lnTo>
                    <a:pt x="11417" y="2908"/>
                  </a:lnTo>
                  <a:lnTo>
                    <a:pt x="5702" y="8496"/>
                  </a:lnTo>
                  <a:lnTo>
                    <a:pt x="2793" y="14198"/>
                  </a:lnTo>
                  <a:lnTo>
                    <a:pt x="0" y="25501"/>
                  </a:lnTo>
                  <a:lnTo>
                    <a:pt x="0" y="42621"/>
                  </a:lnTo>
                  <a:lnTo>
                    <a:pt x="2793" y="51117"/>
                  </a:lnTo>
                  <a:lnTo>
                    <a:pt x="8496" y="56819"/>
                  </a:lnTo>
                  <a:lnTo>
                    <a:pt x="17005" y="59613"/>
                  </a:lnTo>
                  <a:lnTo>
                    <a:pt x="22707" y="59613"/>
                  </a:lnTo>
                  <a:lnTo>
                    <a:pt x="31203" y="56819"/>
                  </a:lnTo>
                  <a:lnTo>
                    <a:pt x="36918" y="51117"/>
                  </a:lnTo>
                  <a:lnTo>
                    <a:pt x="39700" y="42621"/>
                  </a:lnTo>
                  <a:lnTo>
                    <a:pt x="39700" y="39700"/>
                  </a:lnTo>
                  <a:lnTo>
                    <a:pt x="2793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3" name="object 150"/>
            <p:cNvSpPr/>
            <p:nvPr/>
          </p:nvSpPr>
          <p:spPr>
            <a:xfrm>
              <a:off x="4714054" y="5347180"/>
              <a:ext cx="17119" cy="59613"/>
            </a:xfrm>
            <a:custGeom>
              <a:avLst/>
              <a:gdLst/>
              <a:ahLst/>
              <a:cxnLst/>
              <a:rect l="l" t="t" r="r" b="b"/>
              <a:pathLst>
                <a:path w="17119" h="59613">
                  <a:moveTo>
                    <a:pt x="17119" y="0"/>
                  </a:moveTo>
                  <a:lnTo>
                    <a:pt x="11417" y="2908"/>
                  </a:lnTo>
                  <a:lnTo>
                    <a:pt x="5702" y="8496"/>
                  </a:lnTo>
                  <a:lnTo>
                    <a:pt x="2908" y="14198"/>
                  </a:lnTo>
                  <a:lnTo>
                    <a:pt x="0" y="25501"/>
                  </a:lnTo>
                  <a:lnTo>
                    <a:pt x="0" y="42621"/>
                  </a:lnTo>
                  <a:lnTo>
                    <a:pt x="2908" y="51117"/>
                  </a:lnTo>
                  <a:lnTo>
                    <a:pt x="8623" y="56819"/>
                  </a:lnTo>
                  <a:lnTo>
                    <a:pt x="14211" y="596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4" name="object 151"/>
            <p:cNvSpPr/>
            <p:nvPr/>
          </p:nvSpPr>
          <p:spPr>
            <a:xfrm>
              <a:off x="4733968" y="5369888"/>
              <a:ext cx="14211" cy="36906"/>
            </a:xfrm>
            <a:custGeom>
              <a:avLst/>
              <a:gdLst/>
              <a:ahLst/>
              <a:cxnLst/>
              <a:rect l="l" t="t" r="r" b="b"/>
              <a:pathLst>
                <a:path w="14211" h="36906">
                  <a:moveTo>
                    <a:pt x="0" y="36906"/>
                  </a:moveTo>
                  <a:lnTo>
                    <a:pt x="5702" y="34112"/>
                  </a:lnTo>
                  <a:lnTo>
                    <a:pt x="11417" y="28409"/>
                  </a:lnTo>
                  <a:lnTo>
                    <a:pt x="14211" y="19913"/>
                  </a:lnTo>
                  <a:lnTo>
                    <a:pt x="14211" y="16992"/>
                  </a:lnTo>
                  <a:lnTo>
                    <a:pt x="11417" y="8496"/>
                  </a:lnTo>
                  <a:lnTo>
                    <a:pt x="5702" y="2793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5" name="object 152"/>
            <p:cNvSpPr/>
            <p:nvPr/>
          </p:nvSpPr>
          <p:spPr>
            <a:xfrm>
              <a:off x="4767966" y="5347180"/>
              <a:ext cx="39827" cy="59613"/>
            </a:xfrm>
            <a:custGeom>
              <a:avLst/>
              <a:gdLst/>
              <a:ahLst/>
              <a:cxnLst/>
              <a:rect l="l" t="t" r="r" b="b"/>
              <a:pathLst>
                <a:path w="39827" h="59613">
                  <a:moveTo>
                    <a:pt x="17119" y="0"/>
                  </a:moveTo>
                  <a:lnTo>
                    <a:pt x="8623" y="2908"/>
                  </a:lnTo>
                  <a:lnTo>
                    <a:pt x="2920" y="11404"/>
                  </a:lnTo>
                  <a:lnTo>
                    <a:pt x="0" y="25501"/>
                  </a:lnTo>
                  <a:lnTo>
                    <a:pt x="0" y="34112"/>
                  </a:lnTo>
                  <a:lnTo>
                    <a:pt x="2920" y="48209"/>
                  </a:lnTo>
                  <a:lnTo>
                    <a:pt x="8623" y="56819"/>
                  </a:lnTo>
                  <a:lnTo>
                    <a:pt x="17119" y="59613"/>
                  </a:lnTo>
                  <a:lnTo>
                    <a:pt x="22707" y="59613"/>
                  </a:lnTo>
                  <a:lnTo>
                    <a:pt x="31330" y="56819"/>
                  </a:lnTo>
                  <a:lnTo>
                    <a:pt x="36918" y="48209"/>
                  </a:lnTo>
                  <a:lnTo>
                    <a:pt x="39827" y="34112"/>
                  </a:lnTo>
                  <a:lnTo>
                    <a:pt x="39827" y="25501"/>
                  </a:lnTo>
                  <a:lnTo>
                    <a:pt x="36918" y="11404"/>
                  </a:lnTo>
                  <a:lnTo>
                    <a:pt x="31330" y="2908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209"/>
                  </a:lnTo>
                  <a:lnTo>
                    <a:pt x="17119" y="596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6" name="object 153"/>
            <p:cNvSpPr/>
            <p:nvPr/>
          </p:nvSpPr>
          <p:spPr>
            <a:xfrm>
              <a:off x="4790673" y="5347180"/>
              <a:ext cx="14211" cy="59613"/>
            </a:xfrm>
            <a:custGeom>
              <a:avLst/>
              <a:gdLst/>
              <a:ahLst/>
              <a:cxnLst/>
              <a:rect l="l" t="t" r="r" b="b"/>
              <a:pathLst>
                <a:path w="14211" h="59613">
                  <a:moveTo>
                    <a:pt x="0" y="59613"/>
                  </a:moveTo>
                  <a:lnTo>
                    <a:pt x="5702" y="56819"/>
                  </a:lnTo>
                  <a:lnTo>
                    <a:pt x="8623" y="53911"/>
                  </a:lnTo>
                  <a:lnTo>
                    <a:pt x="11417" y="48209"/>
                  </a:lnTo>
                  <a:lnTo>
                    <a:pt x="14211" y="34112"/>
                  </a:lnTo>
                  <a:lnTo>
                    <a:pt x="14211" y="25501"/>
                  </a:lnTo>
                  <a:lnTo>
                    <a:pt x="11417" y="11404"/>
                  </a:lnTo>
                  <a:lnTo>
                    <a:pt x="8623" y="5702"/>
                  </a:lnTo>
                  <a:lnTo>
                    <a:pt x="5702" y="2908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7" name="object 154"/>
            <p:cNvSpPr/>
            <p:nvPr/>
          </p:nvSpPr>
          <p:spPr>
            <a:xfrm>
              <a:off x="4846045" y="5077610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0" y="0"/>
                  </a:moveTo>
                  <a:lnTo>
                    <a:pt x="4456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8" name="object 155"/>
            <p:cNvSpPr/>
            <p:nvPr/>
          </p:nvSpPr>
          <p:spPr>
            <a:xfrm>
              <a:off x="4711260" y="5052223"/>
              <a:ext cx="39700" cy="59499"/>
            </a:xfrm>
            <a:custGeom>
              <a:avLst/>
              <a:gdLst/>
              <a:ahLst/>
              <a:cxnLst/>
              <a:rect l="l" t="t" r="r" b="b"/>
              <a:pathLst>
                <a:path w="39700" h="59499">
                  <a:moveTo>
                    <a:pt x="34124" y="8509"/>
                  </a:moveTo>
                  <a:lnTo>
                    <a:pt x="28409" y="0"/>
                  </a:lnTo>
                  <a:lnTo>
                    <a:pt x="19913" y="0"/>
                  </a:lnTo>
                  <a:lnTo>
                    <a:pt x="11417" y="2794"/>
                  </a:lnTo>
                  <a:lnTo>
                    <a:pt x="5702" y="8509"/>
                  </a:lnTo>
                  <a:lnTo>
                    <a:pt x="2793" y="14084"/>
                  </a:lnTo>
                  <a:lnTo>
                    <a:pt x="0" y="25501"/>
                  </a:lnTo>
                  <a:lnTo>
                    <a:pt x="0" y="42506"/>
                  </a:lnTo>
                  <a:lnTo>
                    <a:pt x="2793" y="51003"/>
                  </a:lnTo>
                  <a:lnTo>
                    <a:pt x="8496" y="56705"/>
                  </a:lnTo>
                  <a:lnTo>
                    <a:pt x="17005" y="59499"/>
                  </a:lnTo>
                  <a:lnTo>
                    <a:pt x="22707" y="59499"/>
                  </a:lnTo>
                  <a:lnTo>
                    <a:pt x="31203" y="56705"/>
                  </a:lnTo>
                  <a:lnTo>
                    <a:pt x="36918" y="51003"/>
                  </a:lnTo>
                  <a:lnTo>
                    <a:pt x="39700" y="42506"/>
                  </a:lnTo>
                  <a:lnTo>
                    <a:pt x="39700" y="39712"/>
                  </a:lnTo>
                  <a:lnTo>
                    <a:pt x="279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9" name="object 156"/>
            <p:cNvSpPr/>
            <p:nvPr/>
          </p:nvSpPr>
          <p:spPr>
            <a:xfrm>
              <a:off x="4714054" y="5052223"/>
              <a:ext cx="17119" cy="59499"/>
            </a:xfrm>
            <a:custGeom>
              <a:avLst/>
              <a:gdLst/>
              <a:ahLst/>
              <a:cxnLst/>
              <a:rect l="l" t="t" r="r" b="b"/>
              <a:pathLst>
                <a:path w="17119" h="59499">
                  <a:moveTo>
                    <a:pt x="17119" y="0"/>
                  </a:moveTo>
                  <a:lnTo>
                    <a:pt x="11417" y="2794"/>
                  </a:lnTo>
                  <a:lnTo>
                    <a:pt x="5702" y="8509"/>
                  </a:lnTo>
                  <a:lnTo>
                    <a:pt x="2908" y="14084"/>
                  </a:lnTo>
                  <a:lnTo>
                    <a:pt x="0" y="25501"/>
                  </a:lnTo>
                  <a:lnTo>
                    <a:pt x="0" y="42506"/>
                  </a:lnTo>
                  <a:lnTo>
                    <a:pt x="2908" y="51003"/>
                  </a:lnTo>
                  <a:lnTo>
                    <a:pt x="8623" y="56705"/>
                  </a:lnTo>
                  <a:lnTo>
                    <a:pt x="14211" y="5949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0" name="object 157"/>
            <p:cNvSpPr/>
            <p:nvPr/>
          </p:nvSpPr>
          <p:spPr>
            <a:xfrm>
              <a:off x="4733968" y="5074930"/>
              <a:ext cx="14211" cy="36791"/>
            </a:xfrm>
            <a:custGeom>
              <a:avLst/>
              <a:gdLst/>
              <a:ahLst/>
              <a:cxnLst/>
              <a:rect l="l" t="t" r="r" b="b"/>
              <a:pathLst>
                <a:path w="14211" h="36791">
                  <a:moveTo>
                    <a:pt x="0" y="36791"/>
                  </a:moveTo>
                  <a:lnTo>
                    <a:pt x="5702" y="33997"/>
                  </a:lnTo>
                  <a:lnTo>
                    <a:pt x="11417" y="28295"/>
                  </a:lnTo>
                  <a:lnTo>
                    <a:pt x="14211" y="19799"/>
                  </a:lnTo>
                  <a:lnTo>
                    <a:pt x="14211" y="17005"/>
                  </a:lnTo>
                  <a:lnTo>
                    <a:pt x="11417" y="8509"/>
                  </a:lnTo>
                  <a:lnTo>
                    <a:pt x="5702" y="2794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1" name="object 158"/>
            <p:cNvSpPr/>
            <p:nvPr/>
          </p:nvSpPr>
          <p:spPr>
            <a:xfrm>
              <a:off x="4767966" y="5052223"/>
              <a:ext cx="39827" cy="59499"/>
            </a:xfrm>
            <a:custGeom>
              <a:avLst/>
              <a:gdLst/>
              <a:ahLst/>
              <a:cxnLst/>
              <a:rect l="l" t="t" r="r" b="b"/>
              <a:pathLst>
                <a:path w="39827" h="59499">
                  <a:moveTo>
                    <a:pt x="5702" y="0"/>
                  </a:moveTo>
                  <a:lnTo>
                    <a:pt x="0" y="28295"/>
                  </a:lnTo>
                  <a:lnTo>
                    <a:pt x="5702" y="22707"/>
                  </a:lnTo>
                  <a:lnTo>
                    <a:pt x="14211" y="19799"/>
                  </a:lnTo>
                  <a:lnTo>
                    <a:pt x="22707" y="19799"/>
                  </a:lnTo>
                  <a:lnTo>
                    <a:pt x="31330" y="22707"/>
                  </a:lnTo>
                  <a:lnTo>
                    <a:pt x="36918" y="28295"/>
                  </a:lnTo>
                  <a:lnTo>
                    <a:pt x="39827" y="36791"/>
                  </a:lnTo>
                  <a:lnTo>
                    <a:pt x="39827" y="42506"/>
                  </a:lnTo>
                  <a:lnTo>
                    <a:pt x="36918" y="51003"/>
                  </a:lnTo>
                  <a:lnTo>
                    <a:pt x="31330" y="56705"/>
                  </a:lnTo>
                  <a:lnTo>
                    <a:pt x="22707" y="59499"/>
                  </a:lnTo>
                  <a:lnTo>
                    <a:pt x="14211" y="59499"/>
                  </a:lnTo>
                  <a:lnTo>
                    <a:pt x="5702" y="56705"/>
                  </a:lnTo>
                  <a:lnTo>
                    <a:pt x="2920" y="53911"/>
                  </a:lnTo>
                  <a:lnTo>
                    <a:pt x="0" y="48209"/>
                  </a:lnTo>
                  <a:lnTo>
                    <a:pt x="0" y="45300"/>
                  </a:lnTo>
                  <a:lnTo>
                    <a:pt x="2920" y="42506"/>
                  </a:lnTo>
                  <a:lnTo>
                    <a:pt x="5702" y="45300"/>
                  </a:lnTo>
                  <a:lnTo>
                    <a:pt x="2920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2" name="object 159"/>
            <p:cNvSpPr/>
            <p:nvPr/>
          </p:nvSpPr>
          <p:spPr>
            <a:xfrm>
              <a:off x="4790673" y="5072022"/>
              <a:ext cx="14211" cy="39700"/>
            </a:xfrm>
            <a:custGeom>
              <a:avLst/>
              <a:gdLst/>
              <a:ahLst/>
              <a:cxnLst/>
              <a:rect l="l" t="t" r="r" b="b"/>
              <a:pathLst>
                <a:path w="14211" h="39700">
                  <a:moveTo>
                    <a:pt x="0" y="0"/>
                  </a:moveTo>
                  <a:lnTo>
                    <a:pt x="5702" y="2908"/>
                  </a:lnTo>
                  <a:lnTo>
                    <a:pt x="11417" y="8496"/>
                  </a:lnTo>
                  <a:lnTo>
                    <a:pt x="14211" y="16992"/>
                  </a:lnTo>
                  <a:lnTo>
                    <a:pt x="14211" y="22707"/>
                  </a:lnTo>
                  <a:lnTo>
                    <a:pt x="11417" y="31203"/>
                  </a:lnTo>
                  <a:lnTo>
                    <a:pt x="5702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3" name="object 160"/>
            <p:cNvSpPr/>
            <p:nvPr/>
          </p:nvSpPr>
          <p:spPr>
            <a:xfrm>
              <a:off x="4773668" y="5052223"/>
              <a:ext cx="28422" cy="0"/>
            </a:xfrm>
            <a:custGeom>
              <a:avLst/>
              <a:gdLst/>
              <a:ahLst/>
              <a:cxnLst/>
              <a:rect l="l" t="t" r="r" b="b"/>
              <a:pathLst>
                <a:path w="28422">
                  <a:moveTo>
                    <a:pt x="0" y="0"/>
                  </a:move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4" name="object 161"/>
            <p:cNvSpPr/>
            <p:nvPr/>
          </p:nvSpPr>
          <p:spPr>
            <a:xfrm>
              <a:off x="4773668" y="5052223"/>
              <a:ext cx="28422" cy="2794"/>
            </a:xfrm>
            <a:custGeom>
              <a:avLst/>
              <a:gdLst/>
              <a:ahLst/>
              <a:cxnLst/>
              <a:rect l="l" t="t" r="r" b="b"/>
              <a:pathLst>
                <a:path w="28422" h="2794">
                  <a:moveTo>
                    <a:pt x="0" y="2794"/>
                  </a:moveTo>
                  <a:lnTo>
                    <a:pt x="14211" y="2794"/>
                  </a:ln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5" name="object 162"/>
            <p:cNvSpPr/>
            <p:nvPr/>
          </p:nvSpPr>
          <p:spPr>
            <a:xfrm>
              <a:off x="4846045" y="4748413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0" y="0"/>
                  </a:moveTo>
                  <a:lnTo>
                    <a:pt x="4456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6" name="object 163"/>
            <p:cNvSpPr/>
            <p:nvPr/>
          </p:nvSpPr>
          <p:spPr>
            <a:xfrm>
              <a:off x="4711260" y="4722912"/>
              <a:ext cx="0" cy="17119"/>
            </a:xfrm>
            <a:custGeom>
              <a:avLst/>
              <a:gdLst/>
              <a:ahLst/>
              <a:cxnLst/>
              <a:rect l="l" t="t" r="r" b="b"/>
              <a:pathLst>
                <a:path h="17119">
                  <a:moveTo>
                    <a:pt x="0" y="0"/>
                  </a:moveTo>
                  <a:lnTo>
                    <a:pt x="0" y="1711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7" name="object 164"/>
            <p:cNvSpPr/>
            <p:nvPr/>
          </p:nvSpPr>
          <p:spPr>
            <a:xfrm>
              <a:off x="4711260" y="4722912"/>
              <a:ext cx="39712" cy="11417"/>
            </a:xfrm>
            <a:custGeom>
              <a:avLst/>
              <a:gdLst/>
              <a:ahLst/>
              <a:cxnLst/>
              <a:rect l="l" t="t" r="r" b="b"/>
              <a:pathLst>
                <a:path w="39712" h="11417">
                  <a:moveTo>
                    <a:pt x="0" y="11417"/>
                  </a:moveTo>
                  <a:lnTo>
                    <a:pt x="2794" y="5702"/>
                  </a:lnTo>
                  <a:lnTo>
                    <a:pt x="8496" y="0"/>
                  </a:lnTo>
                  <a:lnTo>
                    <a:pt x="14211" y="0"/>
                  </a:lnTo>
                  <a:lnTo>
                    <a:pt x="28409" y="8496"/>
                  </a:lnTo>
                  <a:lnTo>
                    <a:pt x="34124" y="8496"/>
                  </a:lnTo>
                  <a:lnTo>
                    <a:pt x="36918" y="5702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8" name="object 165"/>
            <p:cNvSpPr/>
            <p:nvPr/>
          </p:nvSpPr>
          <p:spPr>
            <a:xfrm>
              <a:off x="4714054" y="4725820"/>
              <a:ext cx="25615" cy="5587"/>
            </a:xfrm>
            <a:custGeom>
              <a:avLst/>
              <a:gdLst/>
              <a:ahLst/>
              <a:cxnLst/>
              <a:rect l="l" t="t" r="r" b="b"/>
              <a:pathLst>
                <a:path w="25615" h="5587">
                  <a:moveTo>
                    <a:pt x="0" y="2794"/>
                  </a:moveTo>
                  <a:lnTo>
                    <a:pt x="5702" y="0"/>
                  </a:lnTo>
                  <a:lnTo>
                    <a:pt x="11417" y="0"/>
                  </a:lnTo>
                  <a:lnTo>
                    <a:pt x="25615" y="5588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9" name="object 166"/>
            <p:cNvSpPr/>
            <p:nvPr/>
          </p:nvSpPr>
          <p:spPr>
            <a:xfrm>
              <a:off x="4731174" y="4722912"/>
              <a:ext cx="19786" cy="59626"/>
            </a:xfrm>
            <a:custGeom>
              <a:avLst/>
              <a:gdLst/>
              <a:ahLst/>
              <a:cxnLst/>
              <a:rect l="l" t="t" r="r" b="b"/>
              <a:pathLst>
                <a:path w="19786" h="59626">
                  <a:moveTo>
                    <a:pt x="19786" y="0"/>
                  </a:moveTo>
                  <a:lnTo>
                    <a:pt x="19786" y="8496"/>
                  </a:lnTo>
                  <a:lnTo>
                    <a:pt x="17005" y="17119"/>
                  </a:lnTo>
                  <a:lnTo>
                    <a:pt x="5588" y="31203"/>
                  </a:lnTo>
                  <a:lnTo>
                    <a:pt x="2794" y="36918"/>
                  </a:lnTo>
                  <a:lnTo>
                    <a:pt x="0" y="45415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0" name="object 167"/>
            <p:cNvSpPr/>
            <p:nvPr/>
          </p:nvSpPr>
          <p:spPr>
            <a:xfrm>
              <a:off x="4728265" y="4740031"/>
              <a:ext cx="19913" cy="42506"/>
            </a:xfrm>
            <a:custGeom>
              <a:avLst/>
              <a:gdLst/>
              <a:ahLst/>
              <a:cxnLst/>
              <a:rect l="l" t="t" r="r" b="b"/>
              <a:pathLst>
                <a:path w="19913" h="42506">
                  <a:moveTo>
                    <a:pt x="19913" y="0"/>
                  </a:moveTo>
                  <a:lnTo>
                    <a:pt x="5702" y="14084"/>
                  </a:lnTo>
                  <a:lnTo>
                    <a:pt x="2908" y="19799"/>
                  </a:lnTo>
                  <a:lnTo>
                    <a:pt x="0" y="28295"/>
                  </a:lnTo>
                  <a:lnTo>
                    <a:pt x="0" y="4250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1" name="object 168"/>
            <p:cNvSpPr/>
            <p:nvPr/>
          </p:nvSpPr>
          <p:spPr>
            <a:xfrm>
              <a:off x="4767966" y="4722912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17119" y="0"/>
                  </a:moveTo>
                  <a:lnTo>
                    <a:pt x="8623" y="2908"/>
                  </a:lnTo>
                  <a:lnTo>
                    <a:pt x="2920" y="11417"/>
                  </a:lnTo>
                  <a:lnTo>
                    <a:pt x="0" y="25615"/>
                  </a:lnTo>
                  <a:lnTo>
                    <a:pt x="0" y="34124"/>
                  </a:lnTo>
                  <a:lnTo>
                    <a:pt x="2920" y="48323"/>
                  </a:lnTo>
                  <a:lnTo>
                    <a:pt x="8623" y="56832"/>
                  </a:lnTo>
                  <a:lnTo>
                    <a:pt x="17119" y="59626"/>
                  </a:lnTo>
                  <a:lnTo>
                    <a:pt x="22707" y="59626"/>
                  </a:lnTo>
                  <a:lnTo>
                    <a:pt x="31330" y="56832"/>
                  </a:lnTo>
                  <a:lnTo>
                    <a:pt x="36918" y="48323"/>
                  </a:lnTo>
                  <a:lnTo>
                    <a:pt x="39827" y="34124"/>
                  </a:lnTo>
                  <a:lnTo>
                    <a:pt x="39827" y="25615"/>
                  </a:lnTo>
                  <a:lnTo>
                    <a:pt x="36918" y="11417"/>
                  </a:lnTo>
                  <a:lnTo>
                    <a:pt x="31330" y="2908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323"/>
                  </a:lnTo>
                  <a:lnTo>
                    <a:pt x="17119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2" name="object 169"/>
            <p:cNvSpPr/>
            <p:nvPr/>
          </p:nvSpPr>
          <p:spPr>
            <a:xfrm>
              <a:off x="4790673" y="4722912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832"/>
                  </a:lnTo>
                  <a:lnTo>
                    <a:pt x="8623" y="53911"/>
                  </a:lnTo>
                  <a:lnTo>
                    <a:pt x="11417" y="48323"/>
                  </a:lnTo>
                  <a:lnTo>
                    <a:pt x="14211" y="34124"/>
                  </a:lnTo>
                  <a:lnTo>
                    <a:pt x="14211" y="25615"/>
                  </a:lnTo>
                  <a:lnTo>
                    <a:pt x="11417" y="11417"/>
                  </a:lnTo>
                  <a:lnTo>
                    <a:pt x="8623" y="5702"/>
                  </a:lnTo>
                  <a:lnTo>
                    <a:pt x="5702" y="2908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3" name="object 170"/>
            <p:cNvSpPr/>
            <p:nvPr/>
          </p:nvSpPr>
          <p:spPr>
            <a:xfrm>
              <a:off x="4550732" y="4048008"/>
              <a:ext cx="559054" cy="10125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4" name="object 171"/>
            <p:cNvSpPr/>
            <p:nvPr/>
          </p:nvSpPr>
          <p:spPr>
            <a:xfrm>
              <a:off x="4714054" y="3760950"/>
              <a:ext cx="34124" cy="25501"/>
            </a:xfrm>
            <a:custGeom>
              <a:avLst/>
              <a:gdLst/>
              <a:ahLst/>
              <a:cxnLst/>
              <a:rect l="l" t="t" r="r" b="b"/>
              <a:pathLst>
                <a:path w="34124" h="25501">
                  <a:moveTo>
                    <a:pt x="11417" y="0"/>
                  </a:moveTo>
                  <a:lnTo>
                    <a:pt x="2908" y="2793"/>
                  </a:lnTo>
                  <a:lnTo>
                    <a:pt x="0" y="8496"/>
                  </a:lnTo>
                  <a:lnTo>
                    <a:pt x="0" y="17005"/>
                  </a:lnTo>
                  <a:lnTo>
                    <a:pt x="2908" y="22707"/>
                  </a:lnTo>
                  <a:lnTo>
                    <a:pt x="11417" y="25501"/>
                  </a:lnTo>
                  <a:lnTo>
                    <a:pt x="22707" y="25501"/>
                  </a:lnTo>
                  <a:lnTo>
                    <a:pt x="31330" y="22707"/>
                  </a:lnTo>
                  <a:lnTo>
                    <a:pt x="34124" y="17005"/>
                  </a:lnTo>
                  <a:lnTo>
                    <a:pt x="34124" y="8496"/>
                  </a:lnTo>
                  <a:lnTo>
                    <a:pt x="31330" y="2793"/>
                  </a:lnTo>
                  <a:lnTo>
                    <a:pt x="22707" y="0"/>
                  </a:lnTo>
                  <a:lnTo>
                    <a:pt x="11417" y="0"/>
                  </a:lnTo>
                  <a:lnTo>
                    <a:pt x="11417" y="2550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5" name="object 172"/>
            <p:cNvSpPr/>
            <p:nvPr/>
          </p:nvSpPr>
          <p:spPr>
            <a:xfrm>
              <a:off x="4736762" y="3760950"/>
              <a:ext cx="8623" cy="25501"/>
            </a:xfrm>
            <a:custGeom>
              <a:avLst/>
              <a:gdLst/>
              <a:ahLst/>
              <a:cxnLst/>
              <a:rect l="l" t="t" r="r" b="b"/>
              <a:pathLst>
                <a:path w="8623" h="25501">
                  <a:moveTo>
                    <a:pt x="0" y="25501"/>
                  </a:moveTo>
                  <a:lnTo>
                    <a:pt x="5702" y="22707"/>
                  </a:lnTo>
                  <a:lnTo>
                    <a:pt x="8623" y="17005"/>
                  </a:lnTo>
                  <a:lnTo>
                    <a:pt x="8623" y="8496"/>
                  </a:lnTo>
                  <a:lnTo>
                    <a:pt x="5702" y="2793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6" name="object 173"/>
            <p:cNvSpPr/>
            <p:nvPr/>
          </p:nvSpPr>
          <p:spPr>
            <a:xfrm>
              <a:off x="4711260" y="3786452"/>
              <a:ext cx="39700" cy="34124"/>
            </a:xfrm>
            <a:custGeom>
              <a:avLst/>
              <a:gdLst/>
              <a:ahLst/>
              <a:cxnLst/>
              <a:rect l="l" t="t" r="r" b="b"/>
              <a:pathLst>
                <a:path w="39700" h="34124">
                  <a:moveTo>
                    <a:pt x="14211" y="0"/>
                  </a:moveTo>
                  <a:lnTo>
                    <a:pt x="5702" y="2921"/>
                  </a:lnTo>
                  <a:lnTo>
                    <a:pt x="2793" y="5702"/>
                  </a:lnTo>
                  <a:lnTo>
                    <a:pt x="0" y="11417"/>
                  </a:lnTo>
                  <a:lnTo>
                    <a:pt x="0" y="22707"/>
                  </a:lnTo>
                  <a:lnTo>
                    <a:pt x="2793" y="28409"/>
                  </a:lnTo>
                  <a:lnTo>
                    <a:pt x="5702" y="31203"/>
                  </a:lnTo>
                  <a:lnTo>
                    <a:pt x="14211" y="34124"/>
                  </a:lnTo>
                  <a:lnTo>
                    <a:pt x="25501" y="34124"/>
                  </a:lnTo>
                  <a:lnTo>
                    <a:pt x="34124" y="31203"/>
                  </a:lnTo>
                  <a:lnTo>
                    <a:pt x="36918" y="28409"/>
                  </a:lnTo>
                  <a:lnTo>
                    <a:pt x="39700" y="22707"/>
                  </a:lnTo>
                  <a:lnTo>
                    <a:pt x="39700" y="11417"/>
                  </a:lnTo>
                  <a:lnTo>
                    <a:pt x="36918" y="5702"/>
                  </a:lnTo>
                  <a:lnTo>
                    <a:pt x="34124" y="2921"/>
                  </a:lnTo>
                  <a:lnTo>
                    <a:pt x="25501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7" name="object 174"/>
            <p:cNvSpPr/>
            <p:nvPr/>
          </p:nvSpPr>
          <p:spPr>
            <a:xfrm>
              <a:off x="4714054" y="3786452"/>
              <a:ext cx="11417" cy="34124"/>
            </a:xfrm>
            <a:custGeom>
              <a:avLst/>
              <a:gdLst/>
              <a:ahLst/>
              <a:cxnLst/>
              <a:rect l="l" t="t" r="r" b="b"/>
              <a:pathLst>
                <a:path w="11417" h="34124">
                  <a:moveTo>
                    <a:pt x="11417" y="0"/>
                  </a:moveTo>
                  <a:lnTo>
                    <a:pt x="5702" y="2921"/>
                  </a:lnTo>
                  <a:lnTo>
                    <a:pt x="2908" y="5702"/>
                  </a:lnTo>
                  <a:lnTo>
                    <a:pt x="0" y="11417"/>
                  </a:lnTo>
                  <a:lnTo>
                    <a:pt x="0" y="22707"/>
                  </a:lnTo>
                  <a:lnTo>
                    <a:pt x="2908" y="28409"/>
                  </a:lnTo>
                  <a:lnTo>
                    <a:pt x="5702" y="31203"/>
                  </a:lnTo>
                  <a:lnTo>
                    <a:pt x="11417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8" name="object 175"/>
            <p:cNvSpPr/>
            <p:nvPr/>
          </p:nvSpPr>
          <p:spPr>
            <a:xfrm>
              <a:off x="4736762" y="3786452"/>
              <a:ext cx="11417" cy="34124"/>
            </a:xfrm>
            <a:custGeom>
              <a:avLst/>
              <a:gdLst/>
              <a:ahLst/>
              <a:cxnLst/>
              <a:rect l="l" t="t" r="r" b="b"/>
              <a:pathLst>
                <a:path w="11417" h="34124">
                  <a:moveTo>
                    <a:pt x="0" y="34124"/>
                  </a:moveTo>
                  <a:lnTo>
                    <a:pt x="5702" y="31203"/>
                  </a:lnTo>
                  <a:lnTo>
                    <a:pt x="8623" y="28409"/>
                  </a:lnTo>
                  <a:lnTo>
                    <a:pt x="11417" y="22707"/>
                  </a:lnTo>
                  <a:lnTo>
                    <a:pt x="11417" y="11417"/>
                  </a:lnTo>
                  <a:lnTo>
                    <a:pt x="8623" y="5702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9" name="object 176"/>
            <p:cNvSpPr/>
            <p:nvPr/>
          </p:nvSpPr>
          <p:spPr>
            <a:xfrm>
              <a:off x="4767966" y="3760950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5702" y="0"/>
                  </a:moveTo>
                  <a:lnTo>
                    <a:pt x="0" y="28422"/>
                  </a:lnTo>
                  <a:lnTo>
                    <a:pt x="5702" y="22707"/>
                  </a:lnTo>
                  <a:lnTo>
                    <a:pt x="14211" y="19913"/>
                  </a:lnTo>
                  <a:lnTo>
                    <a:pt x="22707" y="19913"/>
                  </a:lnTo>
                  <a:lnTo>
                    <a:pt x="31330" y="22707"/>
                  </a:lnTo>
                  <a:lnTo>
                    <a:pt x="36918" y="28422"/>
                  </a:lnTo>
                  <a:lnTo>
                    <a:pt x="39827" y="36918"/>
                  </a:lnTo>
                  <a:lnTo>
                    <a:pt x="39827" y="42506"/>
                  </a:lnTo>
                  <a:lnTo>
                    <a:pt x="36918" y="51130"/>
                  </a:lnTo>
                  <a:lnTo>
                    <a:pt x="31330" y="56705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02" y="56705"/>
                  </a:lnTo>
                  <a:lnTo>
                    <a:pt x="2920" y="53911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920" y="42506"/>
                  </a:lnTo>
                  <a:lnTo>
                    <a:pt x="5702" y="45415"/>
                  </a:lnTo>
                  <a:lnTo>
                    <a:pt x="2920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0" name="object 177"/>
            <p:cNvSpPr/>
            <p:nvPr/>
          </p:nvSpPr>
          <p:spPr>
            <a:xfrm>
              <a:off x="4790673" y="3780864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0" y="0"/>
                  </a:moveTo>
                  <a:lnTo>
                    <a:pt x="5702" y="2793"/>
                  </a:lnTo>
                  <a:lnTo>
                    <a:pt x="11417" y="8508"/>
                  </a:lnTo>
                  <a:lnTo>
                    <a:pt x="14211" y="17005"/>
                  </a:lnTo>
                  <a:lnTo>
                    <a:pt x="14211" y="22593"/>
                  </a:lnTo>
                  <a:lnTo>
                    <a:pt x="11417" y="31216"/>
                  </a:lnTo>
                  <a:lnTo>
                    <a:pt x="5702" y="36791"/>
                  </a:ln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1" name="object 178"/>
            <p:cNvSpPr/>
            <p:nvPr/>
          </p:nvSpPr>
          <p:spPr>
            <a:xfrm>
              <a:off x="4773668" y="3760950"/>
              <a:ext cx="28422" cy="0"/>
            </a:xfrm>
            <a:custGeom>
              <a:avLst/>
              <a:gdLst/>
              <a:ahLst/>
              <a:cxnLst/>
              <a:rect l="l" t="t" r="r" b="b"/>
              <a:pathLst>
                <a:path w="28422">
                  <a:moveTo>
                    <a:pt x="0" y="0"/>
                  </a:move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2" name="object 179"/>
            <p:cNvSpPr/>
            <p:nvPr/>
          </p:nvSpPr>
          <p:spPr>
            <a:xfrm>
              <a:off x="4773668" y="3760950"/>
              <a:ext cx="28422" cy="2794"/>
            </a:xfrm>
            <a:custGeom>
              <a:avLst/>
              <a:gdLst/>
              <a:ahLst/>
              <a:cxnLst/>
              <a:rect l="l" t="t" r="r" b="b"/>
              <a:pathLst>
                <a:path w="28422" h="2794">
                  <a:moveTo>
                    <a:pt x="0" y="2794"/>
                  </a:moveTo>
                  <a:lnTo>
                    <a:pt x="14211" y="2794"/>
                  </a:ln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3" name="object 180"/>
            <p:cNvSpPr/>
            <p:nvPr/>
          </p:nvSpPr>
          <p:spPr>
            <a:xfrm>
              <a:off x="4846045" y="5340983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4" name="object 181"/>
            <p:cNvSpPr/>
            <p:nvPr/>
          </p:nvSpPr>
          <p:spPr>
            <a:xfrm>
              <a:off x="4846045" y="527504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5" name="object 182"/>
            <p:cNvSpPr/>
            <p:nvPr/>
          </p:nvSpPr>
          <p:spPr>
            <a:xfrm>
              <a:off x="4846045" y="5209233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6" name="object 183"/>
            <p:cNvSpPr/>
            <p:nvPr/>
          </p:nvSpPr>
          <p:spPr>
            <a:xfrm>
              <a:off x="4846045" y="5143421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7" name="object 184"/>
            <p:cNvSpPr/>
            <p:nvPr/>
          </p:nvSpPr>
          <p:spPr>
            <a:xfrm>
              <a:off x="4846045" y="5011671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8" name="object 185"/>
            <p:cNvSpPr/>
            <p:nvPr/>
          </p:nvSpPr>
          <p:spPr>
            <a:xfrm>
              <a:off x="4846045" y="494586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9" name="object 186"/>
            <p:cNvSpPr/>
            <p:nvPr/>
          </p:nvSpPr>
          <p:spPr>
            <a:xfrm>
              <a:off x="4846045" y="4880036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0" name="object 187"/>
            <p:cNvSpPr/>
            <p:nvPr/>
          </p:nvSpPr>
          <p:spPr>
            <a:xfrm>
              <a:off x="4846045" y="4814225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1" name="object 188"/>
            <p:cNvSpPr/>
            <p:nvPr/>
          </p:nvSpPr>
          <p:spPr>
            <a:xfrm>
              <a:off x="4846045" y="4682475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2" name="object 189"/>
            <p:cNvSpPr/>
            <p:nvPr/>
          </p:nvSpPr>
          <p:spPr>
            <a:xfrm>
              <a:off x="4846045" y="4616663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3" name="object 190"/>
            <p:cNvSpPr/>
            <p:nvPr/>
          </p:nvSpPr>
          <p:spPr>
            <a:xfrm>
              <a:off x="4846045" y="4550852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4" name="object 191"/>
            <p:cNvSpPr/>
            <p:nvPr/>
          </p:nvSpPr>
          <p:spPr>
            <a:xfrm>
              <a:off x="4846045" y="4485028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5" name="object 192"/>
            <p:cNvSpPr/>
            <p:nvPr/>
          </p:nvSpPr>
          <p:spPr>
            <a:xfrm>
              <a:off x="4846045" y="4353278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6" name="object 193"/>
            <p:cNvSpPr/>
            <p:nvPr/>
          </p:nvSpPr>
          <p:spPr>
            <a:xfrm>
              <a:off x="4846045" y="4287467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7" name="object 194"/>
            <p:cNvSpPr/>
            <p:nvPr/>
          </p:nvSpPr>
          <p:spPr>
            <a:xfrm>
              <a:off x="4846045" y="4221655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8" name="object 195"/>
            <p:cNvSpPr/>
            <p:nvPr/>
          </p:nvSpPr>
          <p:spPr>
            <a:xfrm>
              <a:off x="4846045" y="4155717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9" name="object 196"/>
            <p:cNvSpPr/>
            <p:nvPr/>
          </p:nvSpPr>
          <p:spPr>
            <a:xfrm>
              <a:off x="4846045" y="402409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0" name="object 197"/>
            <p:cNvSpPr/>
            <p:nvPr/>
          </p:nvSpPr>
          <p:spPr>
            <a:xfrm>
              <a:off x="4846045" y="395827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1" name="object 198"/>
            <p:cNvSpPr/>
            <p:nvPr/>
          </p:nvSpPr>
          <p:spPr>
            <a:xfrm>
              <a:off x="4846045" y="389234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2" name="object 199"/>
            <p:cNvSpPr/>
            <p:nvPr/>
          </p:nvSpPr>
          <p:spPr>
            <a:xfrm>
              <a:off x="4846045" y="382652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3" name="object 200"/>
            <p:cNvSpPr/>
            <p:nvPr/>
          </p:nvSpPr>
          <p:spPr>
            <a:xfrm>
              <a:off x="7030674" y="5077610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4" name="object 201"/>
            <p:cNvSpPr/>
            <p:nvPr/>
          </p:nvSpPr>
          <p:spPr>
            <a:xfrm>
              <a:off x="7030674" y="4748413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5" name="object 202"/>
            <p:cNvSpPr/>
            <p:nvPr/>
          </p:nvSpPr>
          <p:spPr>
            <a:xfrm>
              <a:off x="5111246" y="4193728"/>
              <a:ext cx="1967026" cy="7674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6" name="object 203"/>
            <p:cNvSpPr/>
            <p:nvPr/>
          </p:nvSpPr>
          <p:spPr>
            <a:xfrm>
              <a:off x="7030674" y="4089906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7" name="object 204"/>
            <p:cNvSpPr/>
            <p:nvPr/>
          </p:nvSpPr>
          <p:spPr>
            <a:xfrm>
              <a:off x="7053013" y="534098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8" name="object 205"/>
            <p:cNvSpPr/>
            <p:nvPr/>
          </p:nvSpPr>
          <p:spPr>
            <a:xfrm>
              <a:off x="7053013" y="527504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9" name="object 206"/>
            <p:cNvSpPr/>
            <p:nvPr/>
          </p:nvSpPr>
          <p:spPr>
            <a:xfrm>
              <a:off x="7053013" y="520923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0" name="object 207"/>
            <p:cNvSpPr/>
            <p:nvPr/>
          </p:nvSpPr>
          <p:spPr>
            <a:xfrm>
              <a:off x="7053013" y="514342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1" name="object 208"/>
            <p:cNvSpPr/>
            <p:nvPr/>
          </p:nvSpPr>
          <p:spPr>
            <a:xfrm>
              <a:off x="7053013" y="501167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2" name="object 209"/>
            <p:cNvSpPr/>
            <p:nvPr/>
          </p:nvSpPr>
          <p:spPr>
            <a:xfrm>
              <a:off x="7053013" y="494586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3" name="object 210"/>
            <p:cNvSpPr/>
            <p:nvPr/>
          </p:nvSpPr>
          <p:spPr>
            <a:xfrm>
              <a:off x="7053013" y="4880036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4" name="object 211"/>
            <p:cNvSpPr/>
            <p:nvPr/>
          </p:nvSpPr>
          <p:spPr>
            <a:xfrm>
              <a:off x="7053013" y="4814225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5" name="object 212"/>
            <p:cNvSpPr/>
            <p:nvPr/>
          </p:nvSpPr>
          <p:spPr>
            <a:xfrm>
              <a:off x="7053013" y="4682475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6" name="object 213"/>
            <p:cNvSpPr/>
            <p:nvPr/>
          </p:nvSpPr>
          <p:spPr>
            <a:xfrm>
              <a:off x="7053013" y="461666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7" name="object 214"/>
            <p:cNvSpPr/>
            <p:nvPr/>
          </p:nvSpPr>
          <p:spPr>
            <a:xfrm>
              <a:off x="7053013" y="455085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8" name="object 215"/>
            <p:cNvSpPr/>
            <p:nvPr/>
          </p:nvSpPr>
          <p:spPr>
            <a:xfrm>
              <a:off x="7053013" y="448502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9" name="object 216"/>
            <p:cNvSpPr/>
            <p:nvPr/>
          </p:nvSpPr>
          <p:spPr>
            <a:xfrm>
              <a:off x="7053013" y="435327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0" name="object 217"/>
            <p:cNvSpPr/>
            <p:nvPr/>
          </p:nvSpPr>
          <p:spPr>
            <a:xfrm>
              <a:off x="7053013" y="4287467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1" name="object 218"/>
            <p:cNvSpPr/>
            <p:nvPr/>
          </p:nvSpPr>
          <p:spPr>
            <a:xfrm>
              <a:off x="7053013" y="4221655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2" name="object 219"/>
            <p:cNvSpPr/>
            <p:nvPr/>
          </p:nvSpPr>
          <p:spPr>
            <a:xfrm>
              <a:off x="7053013" y="4155717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3" name="object 220"/>
            <p:cNvSpPr/>
            <p:nvPr/>
          </p:nvSpPr>
          <p:spPr>
            <a:xfrm>
              <a:off x="7053013" y="402409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4" name="object 221"/>
            <p:cNvSpPr/>
            <p:nvPr/>
          </p:nvSpPr>
          <p:spPr>
            <a:xfrm>
              <a:off x="7053013" y="395827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5" name="object 222"/>
            <p:cNvSpPr/>
            <p:nvPr/>
          </p:nvSpPr>
          <p:spPr>
            <a:xfrm>
              <a:off x="7053013" y="389234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6" name="object 223"/>
            <p:cNvSpPr/>
            <p:nvPr/>
          </p:nvSpPr>
          <p:spPr>
            <a:xfrm>
              <a:off x="7053013" y="382652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7" name="object 224"/>
            <p:cNvSpPr/>
            <p:nvPr/>
          </p:nvSpPr>
          <p:spPr>
            <a:xfrm>
              <a:off x="4954478" y="401765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8" name="object 225"/>
            <p:cNvSpPr/>
            <p:nvPr/>
          </p:nvSpPr>
          <p:spPr>
            <a:xfrm>
              <a:off x="4954719" y="396556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9" name="object 226"/>
            <p:cNvSpPr/>
            <p:nvPr/>
          </p:nvSpPr>
          <p:spPr>
            <a:xfrm>
              <a:off x="4963101" y="510735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0" name="object 227"/>
            <p:cNvSpPr/>
            <p:nvPr/>
          </p:nvSpPr>
          <p:spPr>
            <a:xfrm>
              <a:off x="4963342" y="533054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1" name="object 228"/>
            <p:cNvSpPr/>
            <p:nvPr/>
          </p:nvSpPr>
          <p:spPr>
            <a:xfrm>
              <a:off x="4963711" y="5088291"/>
              <a:ext cx="10680" cy="10680"/>
            </a:xfrm>
            <a:custGeom>
              <a:avLst/>
              <a:gdLst/>
              <a:ahLst/>
              <a:cxnLst/>
              <a:rect l="l" t="t" r="r" b="b"/>
              <a:pathLst>
                <a:path w="10680" h="10680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2" name="object 229"/>
            <p:cNvSpPr/>
            <p:nvPr/>
          </p:nvSpPr>
          <p:spPr>
            <a:xfrm>
              <a:off x="4963952" y="5139535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3" name="object 230"/>
            <p:cNvSpPr/>
            <p:nvPr/>
          </p:nvSpPr>
          <p:spPr>
            <a:xfrm>
              <a:off x="5128849" y="4247030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4" name="object 231"/>
            <p:cNvSpPr/>
            <p:nvPr/>
          </p:nvSpPr>
          <p:spPr>
            <a:xfrm>
              <a:off x="5129090" y="418194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5" name="object 232"/>
            <p:cNvSpPr/>
            <p:nvPr/>
          </p:nvSpPr>
          <p:spPr>
            <a:xfrm>
              <a:off x="5129344" y="3945773"/>
              <a:ext cx="10794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5333"/>
                  </a:moveTo>
                  <a:lnTo>
                    <a:pt x="10794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6" name="object 233"/>
            <p:cNvSpPr/>
            <p:nvPr/>
          </p:nvSpPr>
          <p:spPr>
            <a:xfrm>
              <a:off x="5129700" y="3851298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7" name="object 234"/>
            <p:cNvSpPr/>
            <p:nvPr/>
          </p:nvSpPr>
          <p:spPr>
            <a:xfrm>
              <a:off x="5131643" y="4122811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8" name="object 235"/>
            <p:cNvSpPr/>
            <p:nvPr/>
          </p:nvSpPr>
          <p:spPr>
            <a:xfrm>
              <a:off x="5152649" y="534862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9" name="object 236"/>
            <p:cNvSpPr/>
            <p:nvPr/>
          </p:nvSpPr>
          <p:spPr>
            <a:xfrm>
              <a:off x="5153017" y="4965037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1"/>
                  </a:moveTo>
                  <a:lnTo>
                    <a:pt x="10680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0" name="object 237"/>
            <p:cNvSpPr/>
            <p:nvPr/>
          </p:nvSpPr>
          <p:spPr>
            <a:xfrm>
              <a:off x="5153499" y="5121679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1" name="object 238"/>
            <p:cNvSpPr/>
            <p:nvPr/>
          </p:nvSpPr>
          <p:spPr>
            <a:xfrm>
              <a:off x="5177426" y="4398935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2" name="object 239"/>
            <p:cNvSpPr/>
            <p:nvPr/>
          </p:nvSpPr>
          <p:spPr>
            <a:xfrm>
              <a:off x="5178277" y="4390324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4"/>
                  </a:moveTo>
                  <a:lnTo>
                    <a:pt x="10807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3" name="object 240"/>
            <p:cNvSpPr/>
            <p:nvPr/>
          </p:nvSpPr>
          <p:spPr>
            <a:xfrm>
              <a:off x="5183255" y="478070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4" name="object 241"/>
            <p:cNvSpPr/>
            <p:nvPr/>
          </p:nvSpPr>
          <p:spPr>
            <a:xfrm>
              <a:off x="5184957" y="4389829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5" name="object 242"/>
            <p:cNvSpPr/>
            <p:nvPr/>
          </p:nvSpPr>
          <p:spPr>
            <a:xfrm>
              <a:off x="5185199" y="4363971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4"/>
                  </a:moveTo>
                  <a:lnTo>
                    <a:pt x="10807" y="5334"/>
                  </a:lnTo>
                  <a:lnTo>
                    <a:pt x="5333" y="5334"/>
                  </a:lnTo>
                  <a:lnTo>
                    <a:pt x="5333" y="0"/>
                  </a:lnTo>
                  <a:lnTo>
                    <a:pt x="5333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6" name="object 243"/>
            <p:cNvSpPr/>
            <p:nvPr/>
          </p:nvSpPr>
          <p:spPr>
            <a:xfrm>
              <a:off x="5185440" y="434685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461" y="5334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7" name="object 244"/>
            <p:cNvSpPr/>
            <p:nvPr/>
          </p:nvSpPr>
          <p:spPr>
            <a:xfrm>
              <a:off x="5185681" y="431576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0" y="5460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8" name="object 245"/>
            <p:cNvSpPr/>
            <p:nvPr/>
          </p:nvSpPr>
          <p:spPr>
            <a:xfrm>
              <a:off x="5186049" y="427471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3" y="5461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9" name="object 246"/>
            <p:cNvSpPr/>
            <p:nvPr/>
          </p:nvSpPr>
          <p:spPr>
            <a:xfrm>
              <a:off x="5186291" y="426196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0" name="object 247"/>
            <p:cNvSpPr/>
            <p:nvPr/>
          </p:nvSpPr>
          <p:spPr>
            <a:xfrm>
              <a:off x="5186532" y="425722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1" y="5473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1" name="object 248"/>
            <p:cNvSpPr/>
            <p:nvPr/>
          </p:nvSpPr>
          <p:spPr>
            <a:xfrm>
              <a:off x="5186900" y="4284431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2" name="object 249"/>
            <p:cNvSpPr/>
            <p:nvPr/>
          </p:nvSpPr>
          <p:spPr>
            <a:xfrm>
              <a:off x="5187142" y="434405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33" y="5460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3" name="object 250"/>
            <p:cNvSpPr/>
            <p:nvPr/>
          </p:nvSpPr>
          <p:spPr>
            <a:xfrm>
              <a:off x="5187383" y="434052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4" name="object 251"/>
            <p:cNvSpPr/>
            <p:nvPr/>
          </p:nvSpPr>
          <p:spPr>
            <a:xfrm>
              <a:off x="5195765" y="434757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33" y="5460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5" name="object 252"/>
            <p:cNvSpPr/>
            <p:nvPr/>
          </p:nvSpPr>
          <p:spPr>
            <a:xfrm>
              <a:off x="5196006" y="427107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34" y="5473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6" name="object 253"/>
            <p:cNvSpPr/>
            <p:nvPr/>
          </p:nvSpPr>
          <p:spPr>
            <a:xfrm>
              <a:off x="5196248" y="410957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0" y="5460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7" name="object 254"/>
            <p:cNvSpPr/>
            <p:nvPr/>
          </p:nvSpPr>
          <p:spPr>
            <a:xfrm>
              <a:off x="5196616" y="4298401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34" y="5460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8" name="object 255"/>
            <p:cNvSpPr/>
            <p:nvPr/>
          </p:nvSpPr>
          <p:spPr>
            <a:xfrm>
              <a:off x="5197099" y="483911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9" name="object 256"/>
            <p:cNvSpPr/>
            <p:nvPr/>
          </p:nvSpPr>
          <p:spPr>
            <a:xfrm>
              <a:off x="5226601" y="4364213"/>
              <a:ext cx="10693" cy="10680"/>
            </a:xfrm>
            <a:custGeom>
              <a:avLst/>
              <a:gdLst/>
              <a:ahLst/>
              <a:cxnLst/>
              <a:rect l="l" t="t" r="r" b="b"/>
              <a:pathLst>
                <a:path w="10693" h="10680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0" name="object 257"/>
            <p:cNvSpPr/>
            <p:nvPr/>
          </p:nvSpPr>
          <p:spPr>
            <a:xfrm>
              <a:off x="5226842" y="435194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1" name="object 258"/>
            <p:cNvSpPr/>
            <p:nvPr/>
          </p:nvSpPr>
          <p:spPr>
            <a:xfrm>
              <a:off x="5227083" y="434854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2" name="object 259"/>
            <p:cNvSpPr/>
            <p:nvPr/>
          </p:nvSpPr>
          <p:spPr>
            <a:xfrm>
              <a:off x="5227337" y="4384736"/>
              <a:ext cx="10794" cy="10807"/>
            </a:xfrm>
            <a:custGeom>
              <a:avLst/>
              <a:gdLst/>
              <a:ahLst/>
              <a:cxnLst/>
              <a:rect l="l" t="t" r="r" b="b"/>
              <a:pathLst>
                <a:path w="10794" h="10807">
                  <a:moveTo>
                    <a:pt x="0" y="5460"/>
                  </a:moveTo>
                  <a:lnTo>
                    <a:pt x="10794" y="5460"/>
                  </a:lnTo>
                  <a:lnTo>
                    <a:pt x="5460" y="5460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3" name="object 260"/>
            <p:cNvSpPr/>
            <p:nvPr/>
          </p:nvSpPr>
          <p:spPr>
            <a:xfrm>
              <a:off x="5227693" y="4384241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4" name="object 261"/>
            <p:cNvSpPr/>
            <p:nvPr/>
          </p:nvSpPr>
          <p:spPr>
            <a:xfrm>
              <a:off x="5228175" y="438351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73" y="5461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5" name="object 262"/>
            <p:cNvSpPr/>
            <p:nvPr/>
          </p:nvSpPr>
          <p:spPr>
            <a:xfrm>
              <a:off x="5228544" y="4365305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6" name="object 263"/>
            <p:cNvSpPr/>
            <p:nvPr/>
          </p:nvSpPr>
          <p:spPr>
            <a:xfrm>
              <a:off x="5228785" y="438388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7" name="object 264"/>
            <p:cNvSpPr/>
            <p:nvPr/>
          </p:nvSpPr>
          <p:spPr>
            <a:xfrm>
              <a:off x="5229026" y="437319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8" name="object 265"/>
            <p:cNvSpPr/>
            <p:nvPr/>
          </p:nvSpPr>
          <p:spPr>
            <a:xfrm>
              <a:off x="5230728" y="483438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9" name="object 266"/>
            <p:cNvSpPr/>
            <p:nvPr/>
          </p:nvSpPr>
          <p:spPr>
            <a:xfrm>
              <a:off x="5230969" y="493844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0" name="object 267"/>
            <p:cNvSpPr/>
            <p:nvPr/>
          </p:nvSpPr>
          <p:spPr>
            <a:xfrm>
              <a:off x="5231223" y="5080760"/>
              <a:ext cx="10794" cy="10807"/>
            </a:xfrm>
            <a:custGeom>
              <a:avLst/>
              <a:gdLst/>
              <a:ahLst/>
              <a:cxnLst/>
              <a:rect l="l" t="t" r="r" b="b"/>
              <a:pathLst>
                <a:path w="10794" h="10807">
                  <a:moveTo>
                    <a:pt x="0" y="5460"/>
                  </a:moveTo>
                  <a:lnTo>
                    <a:pt x="10795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1" name="object 268"/>
            <p:cNvSpPr/>
            <p:nvPr/>
          </p:nvSpPr>
          <p:spPr>
            <a:xfrm>
              <a:off x="5231579" y="5068491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2" name="object 269"/>
            <p:cNvSpPr/>
            <p:nvPr/>
          </p:nvSpPr>
          <p:spPr>
            <a:xfrm>
              <a:off x="5231820" y="5065100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3"/>
                  </a:moveTo>
                  <a:lnTo>
                    <a:pt x="10807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3" name="object 270"/>
            <p:cNvSpPr/>
            <p:nvPr/>
          </p:nvSpPr>
          <p:spPr>
            <a:xfrm>
              <a:off x="5232062" y="5043853"/>
              <a:ext cx="10807" cy="10794"/>
            </a:xfrm>
            <a:custGeom>
              <a:avLst/>
              <a:gdLst/>
              <a:ahLst/>
              <a:cxnLst/>
              <a:rect l="l" t="t" r="r" b="b"/>
              <a:pathLst>
                <a:path w="10807" h="10794">
                  <a:moveTo>
                    <a:pt x="0" y="5333"/>
                  </a:moveTo>
                  <a:lnTo>
                    <a:pt x="10807" y="5333"/>
                  </a:lnTo>
                  <a:lnTo>
                    <a:pt x="5473" y="5333"/>
                  </a:lnTo>
                  <a:lnTo>
                    <a:pt x="5473" y="0"/>
                  </a:lnTo>
                  <a:lnTo>
                    <a:pt x="5473" y="10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4" name="object 271"/>
            <p:cNvSpPr/>
            <p:nvPr/>
          </p:nvSpPr>
          <p:spPr>
            <a:xfrm>
              <a:off x="5232316" y="5053556"/>
              <a:ext cx="10795" cy="10807"/>
            </a:xfrm>
            <a:custGeom>
              <a:avLst/>
              <a:gdLst/>
              <a:ahLst/>
              <a:cxnLst/>
              <a:rect l="l" t="t" r="r" b="b"/>
              <a:pathLst>
                <a:path w="10795" h="10807">
                  <a:moveTo>
                    <a:pt x="0" y="5473"/>
                  </a:moveTo>
                  <a:lnTo>
                    <a:pt x="10795" y="5473"/>
                  </a:lnTo>
                  <a:lnTo>
                    <a:pt x="5461" y="5473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5" name="object 272"/>
            <p:cNvSpPr/>
            <p:nvPr/>
          </p:nvSpPr>
          <p:spPr>
            <a:xfrm>
              <a:off x="5232671" y="505355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6" name="object 273"/>
            <p:cNvSpPr/>
            <p:nvPr/>
          </p:nvSpPr>
          <p:spPr>
            <a:xfrm>
              <a:off x="5232913" y="5040450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7" name="object 274"/>
            <p:cNvSpPr/>
            <p:nvPr/>
          </p:nvSpPr>
          <p:spPr>
            <a:xfrm>
              <a:off x="5233154" y="502259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73" y="5473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8" name="object 275"/>
            <p:cNvSpPr/>
            <p:nvPr/>
          </p:nvSpPr>
          <p:spPr>
            <a:xfrm>
              <a:off x="5233522" y="4947435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9" name="object 276"/>
            <p:cNvSpPr/>
            <p:nvPr/>
          </p:nvSpPr>
          <p:spPr>
            <a:xfrm>
              <a:off x="5233763" y="491877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0" name="object 277"/>
            <p:cNvSpPr/>
            <p:nvPr/>
          </p:nvSpPr>
          <p:spPr>
            <a:xfrm>
              <a:off x="5234005" y="486134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73" y="5461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1" name="object 278"/>
            <p:cNvSpPr/>
            <p:nvPr/>
          </p:nvSpPr>
          <p:spPr>
            <a:xfrm>
              <a:off x="5234259" y="4894730"/>
              <a:ext cx="10795" cy="10807"/>
            </a:xfrm>
            <a:custGeom>
              <a:avLst/>
              <a:gdLst/>
              <a:ahLst/>
              <a:cxnLst/>
              <a:rect l="l" t="t" r="r" b="b"/>
              <a:pathLst>
                <a:path w="10795" h="10807">
                  <a:moveTo>
                    <a:pt x="0" y="5346"/>
                  </a:moveTo>
                  <a:lnTo>
                    <a:pt x="10795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2" name="object 279"/>
            <p:cNvSpPr/>
            <p:nvPr/>
          </p:nvSpPr>
          <p:spPr>
            <a:xfrm>
              <a:off x="5234614" y="4876886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3" name="object 280"/>
            <p:cNvSpPr/>
            <p:nvPr/>
          </p:nvSpPr>
          <p:spPr>
            <a:xfrm>
              <a:off x="5234856" y="486704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4" name="object 281"/>
            <p:cNvSpPr/>
            <p:nvPr/>
          </p:nvSpPr>
          <p:spPr>
            <a:xfrm>
              <a:off x="5235097" y="481191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73" y="5473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5" name="object 282"/>
            <p:cNvSpPr/>
            <p:nvPr/>
          </p:nvSpPr>
          <p:spPr>
            <a:xfrm>
              <a:off x="5236799" y="415584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6" name="object 283"/>
            <p:cNvSpPr/>
            <p:nvPr/>
          </p:nvSpPr>
          <p:spPr>
            <a:xfrm>
              <a:off x="5237040" y="415584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73" y="5460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7" name="object 284"/>
            <p:cNvSpPr/>
            <p:nvPr/>
          </p:nvSpPr>
          <p:spPr>
            <a:xfrm>
              <a:off x="5237408" y="4155844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460"/>
                  </a:moveTo>
                  <a:lnTo>
                    <a:pt x="10693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8" name="object 285"/>
            <p:cNvSpPr/>
            <p:nvPr/>
          </p:nvSpPr>
          <p:spPr>
            <a:xfrm>
              <a:off x="5237650" y="408492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9" name="object 286"/>
            <p:cNvSpPr/>
            <p:nvPr/>
          </p:nvSpPr>
          <p:spPr>
            <a:xfrm>
              <a:off x="5237891" y="4364454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0" name="object 287"/>
            <p:cNvSpPr/>
            <p:nvPr/>
          </p:nvSpPr>
          <p:spPr>
            <a:xfrm>
              <a:off x="5238259" y="4357774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1"/>
                  </a:moveTo>
                  <a:lnTo>
                    <a:pt x="10680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1" name="object 288"/>
            <p:cNvSpPr/>
            <p:nvPr/>
          </p:nvSpPr>
          <p:spPr>
            <a:xfrm>
              <a:off x="5246514" y="431637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2" name="object 289"/>
            <p:cNvSpPr/>
            <p:nvPr/>
          </p:nvSpPr>
          <p:spPr>
            <a:xfrm>
              <a:off x="5251493" y="477402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0" y="547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3" name="object 290"/>
            <p:cNvSpPr/>
            <p:nvPr/>
          </p:nvSpPr>
          <p:spPr>
            <a:xfrm>
              <a:off x="5251861" y="4779008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73"/>
                  </a:moveTo>
                  <a:lnTo>
                    <a:pt x="10680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4" name="object 291"/>
            <p:cNvSpPr/>
            <p:nvPr/>
          </p:nvSpPr>
          <p:spPr>
            <a:xfrm>
              <a:off x="5252102" y="484020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5" name="object 292"/>
            <p:cNvSpPr/>
            <p:nvPr/>
          </p:nvSpPr>
          <p:spPr>
            <a:xfrm>
              <a:off x="5252343" y="484470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6" name="object 293"/>
            <p:cNvSpPr/>
            <p:nvPr/>
          </p:nvSpPr>
          <p:spPr>
            <a:xfrm>
              <a:off x="5252585" y="4776468"/>
              <a:ext cx="10807" cy="10795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461"/>
                  </a:moveTo>
                  <a:lnTo>
                    <a:pt x="10807" y="5461"/>
                  </a:lnTo>
                  <a:lnTo>
                    <a:pt x="5473" y="5461"/>
                  </a:lnTo>
                  <a:lnTo>
                    <a:pt x="5473" y="0"/>
                  </a:lnTo>
                  <a:lnTo>
                    <a:pt x="5473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7" name="object 294"/>
            <p:cNvSpPr/>
            <p:nvPr/>
          </p:nvSpPr>
          <p:spPr>
            <a:xfrm>
              <a:off x="5252953" y="4769292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73"/>
                  </a:moveTo>
                  <a:lnTo>
                    <a:pt x="10680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8" name="object 295"/>
            <p:cNvSpPr/>
            <p:nvPr/>
          </p:nvSpPr>
          <p:spPr>
            <a:xfrm>
              <a:off x="5255379" y="479273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9" name="object 296"/>
            <p:cNvSpPr/>
            <p:nvPr/>
          </p:nvSpPr>
          <p:spPr>
            <a:xfrm>
              <a:off x="5257081" y="476905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0" name="object 297"/>
            <p:cNvSpPr/>
            <p:nvPr/>
          </p:nvSpPr>
          <p:spPr>
            <a:xfrm>
              <a:off x="5290355" y="478617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1" name="object 298"/>
            <p:cNvSpPr/>
            <p:nvPr/>
          </p:nvSpPr>
          <p:spPr>
            <a:xfrm>
              <a:off x="5290723" y="4862193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2" name="object 299"/>
            <p:cNvSpPr/>
            <p:nvPr/>
          </p:nvSpPr>
          <p:spPr>
            <a:xfrm>
              <a:off x="5290964" y="478860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4" y="5461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3" name="object 300"/>
            <p:cNvSpPr/>
            <p:nvPr/>
          </p:nvSpPr>
          <p:spPr>
            <a:xfrm>
              <a:off x="5303956" y="482321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4" name="object 301"/>
            <p:cNvSpPr/>
            <p:nvPr/>
          </p:nvSpPr>
          <p:spPr>
            <a:xfrm>
              <a:off x="5304312" y="4841911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5" name="object 302"/>
            <p:cNvSpPr/>
            <p:nvPr/>
          </p:nvSpPr>
          <p:spPr>
            <a:xfrm>
              <a:off x="5304566" y="4811190"/>
              <a:ext cx="10794" cy="10680"/>
            </a:xfrm>
            <a:custGeom>
              <a:avLst/>
              <a:gdLst/>
              <a:ahLst/>
              <a:cxnLst/>
              <a:rect l="l" t="t" r="r" b="b"/>
              <a:pathLst>
                <a:path w="10794" h="10680">
                  <a:moveTo>
                    <a:pt x="0" y="5346"/>
                  </a:moveTo>
                  <a:lnTo>
                    <a:pt x="10794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6" name="object 303"/>
            <p:cNvSpPr/>
            <p:nvPr/>
          </p:nvSpPr>
          <p:spPr>
            <a:xfrm>
              <a:off x="5304807" y="4890844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7" name="object 304"/>
            <p:cNvSpPr/>
            <p:nvPr/>
          </p:nvSpPr>
          <p:spPr>
            <a:xfrm>
              <a:off x="5305163" y="4816650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473"/>
                  </a:moveTo>
                  <a:lnTo>
                    <a:pt x="10693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8" name="object 305"/>
            <p:cNvSpPr/>
            <p:nvPr/>
          </p:nvSpPr>
          <p:spPr>
            <a:xfrm>
              <a:off x="5305404" y="481131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9" name="object 306"/>
            <p:cNvSpPr/>
            <p:nvPr/>
          </p:nvSpPr>
          <p:spPr>
            <a:xfrm>
              <a:off x="5305658" y="484057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0" name="object 307"/>
            <p:cNvSpPr/>
            <p:nvPr/>
          </p:nvSpPr>
          <p:spPr>
            <a:xfrm>
              <a:off x="5305899" y="484398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1" name="object 308"/>
            <p:cNvSpPr/>
            <p:nvPr/>
          </p:nvSpPr>
          <p:spPr>
            <a:xfrm>
              <a:off x="5306255" y="4875553"/>
              <a:ext cx="10693" cy="10795"/>
            </a:xfrm>
            <a:custGeom>
              <a:avLst/>
              <a:gdLst/>
              <a:ahLst/>
              <a:cxnLst/>
              <a:rect l="l" t="t" r="r" b="b"/>
              <a:pathLst>
                <a:path w="10693" h="10795">
                  <a:moveTo>
                    <a:pt x="0" y="5334"/>
                  </a:moveTo>
                  <a:lnTo>
                    <a:pt x="10693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2" name="object 309"/>
            <p:cNvSpPr/>
            <p:nvPr/>
          </p:nvSpPr>
          <p:spPr>
            <a:xfrm>
              <a:off x="5306509" y="4845187"/>
              <a:ext cx="10795" cy="10807"/>
            </a:xfrm>
            <a:custGeom>
              <a:avLst/>
              <a:gdLst/>
              <a:ahLst/>
              <a:cxnLst/>
              <a:rect l="l" t="t" r="r" b="b"/>
              <a:pathLst>
                <a:path w="10795" h="10807">
                  <a:moveTo>
                    <a:pt x="0" y="5346"/>
                  </a:moveTo>
                  <a:lnTo>
                    <a:pt x="10795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3" name="object 310"/>
            <p:cNvSpPr/>
            <p:nvPr/>
          </p:nvSpPr>
          <p:spPr>
            <a:xfrm>
              <a:off x="5331515" y="487226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4" name="object 311"/>
            <p:cNvSpPr/>
            <p:nvPr/>
          </p:nvSpPr>
          <p:spPr>
            <a:xfrm>
              <a:off x="5355074" y="492982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5" name="object 312"/>
            <p:cNvSpPr/>
            <p:nvPr/>
          </p:nvSpPr>
          <p:spPr>
            <a:xfrm>
              <a:off x="5355925" y="495387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6" name="object 313"/>
            <p:cNvSpPr/>
            <p:nvPr/>
          </p:nvSpPr>
          <p:spPr>
            <a:xfrm>
              <a:off x="5427197" y="426524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7" name="object 314"/>
            <p:cNvSpPr/>
            <p:nvPr/>
          </p:nvSpPr>
          <p:spPr>
            <a:xfrm>
              <a:off x="5519120" y="427908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8" name="object 315"/>
            <p:cNvSpPr/>
            <p:nvPr/>
          </p:nvSpPr>
          <p:spPr>
            <a:xfrm>
              <a:off x="5583001" y="426318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3" y="5461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9" name="object 316"/>
            <p:cNvSpPr/>
            <p:nvPr/>
          </p:nvSpPr>
          <p:spPr>
            <a:xfrm>
              <a:off x="5583242" y="427775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0" name="object 317"/>
            <p:cNvSpPr/>
            <p:nvPr/>
          </p:nvSpPr>
          <p:spPr>
            <a:xfrm>
              <a:off x="5583598" y="4280304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1" name="object 318"/>
            <p:cNvSpPr/>
            <p:nvPr/>
          </p:nvSpPr>
          <p:spPr>
            <a:xfrm>
              <a:off x="5623552" y="5015075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3"/>
                  </a:moveTo>
                  <a:lnTo>
                    <a:pt x="10807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2" name="object 319"/>
            <p:cNvSpPr/>
            <p:nvPr/>
          </p:nvSpPr>
          <p:spPr>
            <a:xfrm>
              <a:off x="5623793" y="499807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3" name="object 320"/>
            <p:cNvSpPr/>
            <p:nvPr/>
          </p:nvSpPr>
          <p:spPr>
            <a:xfrm>
              <a:off x="5649295" y="421534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4" name="object 321"/>
            <p:cNvSpPr/>
            <p:nvPr/>
          </p:nvSpPr>
          <p:spPr>
            <a:xfrm>
              <a:off x="5650996" y="4276176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5" name="object 322"/>
            <p:cNvSpPr/>
            <p:nvPr/>
          </p:nvSpPr>
          <p:spPr>
            <a:xfrm>
              <a:off x="5672129" y="425905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33" y="5460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6" name="object 323"/>
            <p:cNvSpPr/>
            <p:nvPr/>
          </p:nvSpPr>
          <p:spPr>
            <a:xfrm>
              <a:off x="5672612" y="4231854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7" name="object 324"/>
            <p:cNvSpPr/>
            <p:nvPr/>
          </p:nvSpPr>
          <p:spPr>
            <a:xfrm>
              <a:off x="5676498" y="425602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8" name="object 325"/>
            <p:cNvSpPr/>
            <p:nvPr/>
          </p:nvSpPr>
          <p:spPr>
            <a:xfrm>
              <a:off x="5676866" y="4282006"/>
              <a:ext cx="10794" cy="10807"/>
            </a:xfrm>
            <a:custGeom>
              <a:avLst/>
              <a:gdLst/>
              <a:ahLst/>
              <a:cxnLst/>
              <a:rect l="l" t="t" r="r" b="b"/>
              <a:pathLst>
                <a:path w="10794" h="10807">
                  <a:moveTo>
                    <a:pt x="0" y="5346"/>
                  </a:moveTo>
                  <a:lnTo>
                    <a:pt x="10794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9" name="object 326"/>
            <p:cNvSpPr/>
            <p:nvPr/>
          </p:nvSpPr>
          <p:spPr>
            <a:xfrm>
              <a:off x="5682327" y="385590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0" name="object 327"/>
            <p:cNvSpPr/>
            <p:nvPr/>
          </p:nvSpPr>
          <p:spPr>
            <a:xfrm>
              <a:off x="5682683" y="3966652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460"/>
                  </a:moveTo>
                  <a:lnTo>
                    <a:pt x="10693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1" name="object 328"/>
            <p:cNvSpPr/>
            <p:nvPr/>
          </p:nvSpPr>
          <p:spPr>
            <a:xfrm>
              <a:off x="5682937" y="422444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2" name="object 329"/>
            <p:cNvSpPr/>
            <p:nvPr/>
          </p:nvSpPr>
          <p:spPr>
            <a:xfrm>
              <a:off x="5684626" y="4279212"/>
              <a:ext cx="10693" cy="10680"/>
            </a:xfrm>
            <a:custGeom>
              <a:avLst/>
              <a:gdLst/>
              <a:ahLst/>
              <a:cxnLst/>
              <a:rect l="l" t="t" r="r" b="b"/>
              <a:pathLst>
                <a:path w="10693" h="10680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3" name="object 330"/>
            <p:cNvSpPr/>
            <p:nvPr/>
          </p:nvSpPr>
          <p:spPr>
            <a:xfrm>
              <a:off x="5698723" y="503437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4" name="object 331"/>
            <p:cNvSpPr/>
            <p:nvPr/>
          </p:nvSpPr>
          <p:spPr>
            <a:xfrm>
              <a:off x="5722879" y="421279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73" y="5460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5" name="object 332"/>
            <p:cNvSpPr/>
            <p:nvPr/>
          </p:nvSpPr>
          <p:spPr>
            <a:xfrm>
              <a:off x="5723120" y="3955730"/>
              <a:ext cx="10807" cy="10795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334"/>
                  </a:moveTo>
                  <a:lnTo>
                    <a:pt x="10807" y="5334"/>
                  </a:lnTo>
                  <a:lnTo>
                    <a:pt x="5473" y="5334"/>
                  </a:lnTo>
                  <a:lnTo>
                    <a:pt x="5473" y="0"/>
                  </a:lnTo>
                  <a:lnTo>
                    <a:pt x="5473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6" name="object 333"/>
            <p:cNvSpPr/>
            <p:nvPr/>
          </p:nvSpPr>
          <p:spPr>
            <a:xfrm>
              <a:off x="5725063" y="5276378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7" name="object 334"/>
            <p:cNvSpPr/>
            <p:nvPr/>
          </p:nvSpPr>
          <p:spPr>
            <a:xfrm>
              <a:off x="5746196" y="426962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461" y="5334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8" name="object 335"/>
            <p:cNvSpPr/>
            <p:nvPr/>
          </p:nvSpPr>
          <p:spPr>
            <a:xfrm>
              <a:off x="5762109" y="4242293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9" name="object 336"/>
            <p:cNvSpPr/>
            <p:nvPr/>
          </p:nvSpPr>
          <p:spPr>
            <a:xfrm>
              <a:off x="5762350" y="427229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3" y="5461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0" name="object 337"/>
            <p:cNvSpPr/>
            <p:nvPr/>
          </p:nvSpPr>
          <p:spPr>
            <a:xfrm>
              <a:off x="5762591" y="421473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1" name="object 338"/>
            <p:cNvSpPr/>
            <p:nvPr/>
          </p:nvSpPr>
          <p:spPr>
            <a:xfrm>
              <a:off x="5762833" y="4170411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2" name="object 339"/>
            <p:cNvSpPr/>
            <p:nvPr/>
          </p:nvSpPr>
          <p:spPr>
            <a:xfrm>
              <a:off x="5763201" y="414174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3" name="object 340"/>
            <p:cNvSpPr/>
            <p:nvPr/>
          </p:nvSpPr>
          <p:spPr>
            <a:xfrm>
              <a:off x="5763442" y="411783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34" y="5460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4" name="object 341"/>
            <p:cNvSpPr/>
            <p:nvPr/>
          </p:nvSpPr>
          <p:spPr>
            <a:xfrm>
              <a:off x="5763684" y="4134229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3"/>
                  </a:moveTo>
                  <a:lnTo>
                    <a:pt x="10807" y="5333"/>
                  </a:lnTo>
                  <a:lnTo>
                    <a:pt x="5461" y="5333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5" name="object 342"/>
            <p:cNvSpPr/>
            <p:nvPr/>
          </p:nvSpPr>
          <p:spPr>
            <a:xfrm>
              <a:off x="5764052" y="4180736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1"/>
                  </a:moveTo>
                  <a:lnTo>
                    <a:pt x="10680" y="5461"/>
                  </a:lnTo>
                  <a:lnTo>
                    <a:pt x="5334" y="5461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6" name="object 343"/>
            <p:cNvSpPr/>
            <p:nvPr/>
          </p:nvSpPr>
          <p:spPr>
            <a:xfrm>
              <a:off x="5764535" y="427216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7" name="object 344"/>
            <p:cNvSpPr/>
            <p:nvPr/>
          </p:nvSpPr>
          <p:spPr>
            <a:xfrm>
              <a:off x="5785058" y="4266588"/>
              <a:ext cx="10807" cy="10795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8" name="object 345"/>
            <p:cNvSpPr/>
            <p:nvPr/>
          </p:nvSpPr>
          <p:spPr>
            <a:xfrm>
              <a:off x="5823424" y="421218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9" name="object 346"/>
            <p:cNvSpPr/>
            <p:nvPr/>
          </p:nvSpPr>
          <p:spPr>
            <a:xfrm>
              <a:off x="5823666" y="4111876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0" name="object 347"/>
            <p:cNvSpPr/>
            <p:nvPr/>
          </p:nvSpPr>
          <p:spPr>
            <a:xfrm>
              <a:off x="5823907" y="4124869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1" name="object 348"/>
            <p:cNvSpPr/>
            <p:nvPr/>
          </p:nvSpPr>
          <p:spPr>
            <a:xfrm>
              <a:off x="5824275" y="4190934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1"/>
                  </a:moveTo>
                  <a:lnTo>
                    <a:pt x="10680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2" name="object 349"/>
            <p:cNvSpPr/>
            <p:nvPr/>
          </p:nvSpPr>
          <p:spPr>
            <a:xfrm>
              <a:off x="5824517" y="421569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3" name="object 350"/>
            <p:cNvSpPr/>
            <p:nvPr/>
          </p:nvSpPr>
          <p:spPr>
            <a:xfrm>
              <a:off x="5867506" y="416543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4" name="object 351"/>
            <p:cNvSpPr/>
            <p:nvPr/>
          </p:nvSpPr>
          <p:spPr>
            <a:xfrm>
              <a:off x="5867862" y="4108244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33"/>
                  </a:moveTo>
                  <a:lnTo>
                    <a:pt x="10693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5" name="object 352"/>
            <p:cNvSpPr/>
            <p:nvPr/>
          </p:nvSpPr>
          <p:spPr>
            <a:xfrm>
              <a:off x="5868116" y="412839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6" name="object 353"/>
            <p:cNvSpPr/>
            <p:nvPr/>
          </p:nvSpPr>
          <p:spPr>
            <a:xfrm>
              <a:off x="5868357" y="4132159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7" name="object 354"/>
            <p:cNvSpPr/>
            <p:nvPr/>
          </p:nvSpPr>
          <p:spPr>
            <a:xfrm>
              <a:off x="5868598" y="415438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8" name="object 355"/>
            <p:cNvSpPr/>
            <p:nvPr/>
          </p:nvSpPr>
          <p:spPr>
            <a:xfrm>
              <a:off x="6136225" y="416227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9" name="object 356"/>
            <p:cNvSpPr/>
            <p:nvPr/>
          </p:nvSpPr>
          <p:spPr>
            <a:xfrm>
              <a:off x="6136594" y="4172722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34"/>
                  </a:moveTo>
                  <a:lnTo>
                    <a:pt x="10680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0" name="object 357"/>
            <p:cNvSpPr/>
            <p:nvPr/>
          </p:nvSpPr>
          <p:spPr>
            <a:xfrm>
              <a:off x="6265664" y="4145519"/>
              <a:ext cx="10693" cy="10680"/>
            </a:xfrm>
            <a:custGeom>
              <a:avLst/>
              <a:gdLst/>
              <a:ahLst/>
              <a:cxnLst/>
              <a:rect l="l" t="t" r="r" b="b"/>
              <a:pathLst>
                <a:path w="10693" h="10680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1" name="object 358"/>
            <p:cNvSpPr/>
            <p:nvPr/>
          </p:nvSpPr>
          <p:spPr>
            <a:xfrm>
              <a:off x="6265905" y="396082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2" name="object 359"/>
            <p:cNvSpPr/>
            <p:nvPr/>
          </p:nvSpPr>
          <p:spPr>
            <a:xfrm>
              <a:off x="6266756" y="383029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3" name="object 360"/>
            <p:cNvSpPr/>
            <p:nvPr/>
          </p:nvSpPr>
          <p:spPr>
            <a:xfrm>
              <a:off x="6279748" y="4956414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4" name="object 361"/>
            <p:cNvSpPr/>
            <p:nvPr/>
          </p:nvSpPr>
          <p:spPr>
            <a:xfrm>
              <a:off x="6295052" y="508039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5" name="object 362"/>
            <p:cNvSpPr/>
            <p:nvPr/>
          </p:nvSpPr>
          <p:spPr>
            <a:xfrm>
              <a:off x="6363301" y="412014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6" name="object 363"/>
            <p:cNvSpPr/>
            <p:nvPr/>
          </p:nvSpPr>
          <p:spPr>
            <a:xfrm>
              <a:off x="6497718" y="531731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7" name="object 364"/>
            <p:cNvSpPr/>
            <p:nvPr/>
          </p:nvSpPr>
          <p:spPr>
            <a:xfrm>
              <a:off x="6508767" y="4198338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8" name="object 365"/>
            <p:cNvSpPr/>
            <p:nvPr/>
          </p:nvSpPr>
          <p:spPr>
            <a:xfrm>
              <a:off x="6509377" y="413896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9" name="object 366"/>
            <p:cNvSpPr/>
            <p:nvPr/>
          </p:nvSpPr>
          <p:spPr>
            <a:xfrm>
              <a:off x="6803966" y="3997132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33" y="5460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0" name="object 367"/>
            <p:cNvSpPr/>
            <p:nvPr/>
          </p:nvSpPr>
          <p:spPr>
            <a:xfrm>
              <a:off x="6804207" y="386538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1" name="object 368"/>
            <p:cNvSpPr/>
            <p:nvPr/>
          </p:nvSpPr>
          <p:spPr>
            <a:xfrm>
              <a:off x="6804690" y="400174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1" y="5473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2" name="object 369"/>
            <p:cNvSpPr/>
            <p:nvPr/>
          </p:nvSpPr>
          <p:spPr>
            <a:xfrm>
              <a:off x="6805058" y="398765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4" y="5461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3" name="object 370"/>
            <p:cNvSpPr/>
            <p:nvPr/>
          </p:nvSpPr>
          <p:spPr>
            <a:xfrm>
              <a:off x="6805299" y="4056390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4" name="object 371"/>
            <p:cNvSpPr/>
            <p:nvPr/>
          </p:nvSpPr>
          <p:spPr>
            <a:xfrm>
              <a:off x="6805541" y="412305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5" name="object 372"/>
            <p:cNvSpPr/>
            <p:nvPr/>
          </p:nvSpPr>
          <p:spPr>
            <a:xfrm>
              <a:off x="6805909" y="4169433"/>
              <a:ext cx="10680" cy="10693"/>
            </a:xfrm>
            <a:custGeom>
              <a:avLst/>
              <a:gdLst/>
              <a:ahLst/>
              <a:cxnLst/>
              <a:rect l="l" t="t" r="r" b="b"/>
              <a:pathLst>
                <a:path w="10680" h="10693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6" name="object 373"/>
            <p:cNvSpPr/>
            <p:nvPr/>
          </p:nvSpPr>
          <p:spPr>
            <a:xfrm>
              <a:off x="6861878" y="418170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73" y="5460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7" name="object 374"/>
            <p:cNvSpPr/>
            <p:nvPr/>
          </p:nvSpPr>
          <p:spPr>
            <a:xfrm>
              <a:off x="6862246" y="4158028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34"/>
                  </a:moveTo>
                  <a:lnTo>
                    <a:pt x="10693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8" name="object 375"/>
            <p:cNvSpPr/>
            <p:nvPr/>
          </p:nvSpPr>
          <p:spPr>
            <a:xfrm>
              <a:off x="6862488" y="418133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9" name="object 376"/>
            <p:cNvSpPr/>
            <p:nvPr/>
          </p:nvSpPr>
          <p:spPr>
            <a:xfrm>
              <a:off x="6883620" y="5032068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0" name="object 377"/>
            <p:cNvSpPr/>
            <p:nvPr/>
          </p:nvSpPr>
          <p:spPr>
            <a:xfrm>
              <a:off x="6884103" y="5176200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1" name="object 378"/>
            <p:cNvSpPr/>
            <p:nvPr/>
          </p:nvSpPr>
          <p:spPr>
            <a:xfrm>
              <a:off x="6982464" y="4170779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34"/>
                  </a:moveTo>
                  <a:lnTo>
                    <a:pt x="10680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2" name="object 379"/>
            <p:cNvSpPr/>
            <p:nvPr/>
          </p:nvSpPr>
          <p:spPr>
            <a:xfrm>
              <a:off x="6982706" y="401510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3" name="object 380"/>
            <p:cNvSpPr/>
            <p:nvPr/>
          </p:nvSpPr>
          <p:spPr>
            <a:xfrm>
              <a:off x="6983798" y="413349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4" name="object 381"/>
            <p:cNvSpPr/>
            <p:nvPr/>
          </p:nvSpPr>
          <p:spPr>
            <a:xfrm>
              <a:off x="6984039" y="399604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5" name="object 382"/>
            <p:cNvSpPr/>
            <p:nvPr/>
          </p:nvSpPr>
          <p:spPr>
            <a:xfrm>
              <a:off x="6984408" y="4035257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6" name="object 383"/>
            <p:cNvSpPr/>
            <p:nvPr/>
          </p:nvSpPr>
          <p:spPr>
            <a:xfrm>
              <a:off x="6984649" y="405748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7" name="object 384"/>
            <p:cNvSpPr/>
            <p:nvPr/>
          </p:nvSpPr>
          <p:spPr>
            <a:xfrm>
              <a:off x="6984890" y="4058448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8" name="object 385"/>
            <p:cNvSpPr/>
            <p:nvPr/>
          </p:nvSpPr>
          <p:spPr>
            <a:xfrm>
              <a:off x="5147797" y="5348882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4"/>
                  </a:moveTo>
                  <a:lnTo>
                    <a:pt x="10807" y="5334"/>
                  </a:lnTo>
                  <a:lnTo>
                    <a:pt x="5460" y="5334"/>
                  </a:lnTo>
                  <a:lnTo>
                    <a:pt x="5460" y="0"/>
                  </a:lnTo>
                  <a:lnTo>
                    <a:pt x="5460" y="10680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9" name="object 386"/>
            <p:cNvSpPr/>
            <p:nvPr/>
          </p:nvSpPr>
          <p:spPr>
            <a:xfrm>
              <a:off x="5148165" y="496370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34" y="5460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0" name="object 387"/>
            <p:cNvSpPr/>
            <p:nvPr/>
          </p:nvSpPr>
          <p:spPr>
            <a:xfrm>
              <a:off x="5148648" y="507505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1" name="object 388"/>
            <p:cNvSpPr/>
            <p:nvPr/>
          </p:nvSpPr>
          <p:spPr>
            <a:xfrm>
              <a:off x="5149004" y="5075171"/>
              <a:ext cx="10693" cy="10693"/>
            </a:xfrm>
            <a:custGeom>
              <a:avLst/>
              <a:gdLst/>
              <a:ahLst/>
              <a:cxnLst/>
              <a:rect l="l" t="t" r="r" b="b"/>
              <a:pathLst>
                <a:path w="10693" h="10693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2" name="object 389"/>
            <p:cNvSpPr/>
            <p:nvPr/>
          </p:nvSpPr>
          <p:spPr>
            <a:xfrm>
              <a:off x="5152293" y="512484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4" y="5461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3" name="object 390"/>
            <p:cNvSpPr txBox="1"/>
            <p:nvPr/>
          </p:nvSpPr>
          <p:spPr>
            <a:xfrm>
              <a:off x="3841907" y="5824383"/>
              <a:ext cx="4082949" cy="38941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 marR="9525" algn="just">
                <a:lnSpc>
                  <a:spcPts val="750"/>
                </a:lnSpc>
              </a:pPr>
              <a:r>
                <a:rPr sz="900" b="1" spc="-4" dirty="0">
                  <a:latin typeface="Times New Roman"/>
                  <a:cs typeface="Times New Roman"/>
                </a:rPr>
                <a:t>Fi</a:t>
              </a:r>
              <a:r>
                <a:rPr sz="900" b="1" spc="-19" dirty="0">
                  <a:latin typeface="Times New Roman"/>
                  <a:cs typeface="Times New Roman"/>
                </a:rPr>
                <a:t>g</a:t>
              </a:r>
              <a:r>
                <a:rPr sz="900" b="1" spc="-4" dirty="0">
                  <a:latin typeface="Times New Roman"/>
                  <a:cs typeface="Times New Roman"/>
                </a:rPr>
                <a:t>.</a:t>
              </a:r>
              <a:r>
                <a:rPr sz="900" b="1" spc="-60" dirty="0">
                  <a:latin typeface="Times New Roman"/>
                  <a:cs typeface="Times New Roman"/>
                </a:rPr>
                <a:t> </a:t>
              </a:r>
              <a:r>
                <a:rPr sz="900" b="1" spc="-8" dirty="0">
                  <a:latin typeface="Times New Roman"/>
                  <a:cs typeface="Times New Roman"/>
                </a:rPr>
                <a:t>5</a:t>
              </a:r>
              <a:r>
                <a:rPr sz="900" b="1" spc="-4" dirty="0">
                  <a:latin typeface="Times New Roman"/>
                  <a:cs typeface="Times New Roman"/>
                </a:rPr>
                <a:t>.</a:t>
              </a:r>
              <a:r>
                <a:rPr sz="900" b="1" spc="-34" dirty="0">
                  <a:latin typeface="Times New Roman"/>
                  <a:cs typeface="Times New Roman"/>
                </a:rPr>
                <a:t> </a:t>
              </a:r>
              <a:r>
                <a:rPr sz="900" spc="-34" dirty="0">
                  <a:latin typeface="Times New Roman"/>
                  <a:cs typeface="Times New Roman"/>
                </a:rPr>
                <a:t>T</a:t>
              </a:r>
              <a:r>
                <a:rPr sz="900" spc="-4" dirty="0">
                  <a:latin typeface="Times New Roman"/>
                  <a:cs typeface="Times New Roman"/>
                </a:rPr>
                <a:t>i</a:t>
              </a:r>
              <a:r>
                <a:rPr sz="900" spc="-11" dirty="0">
                  <a:latin typeface="Times New Roman"/>
                  <a:cs typeface="Times New Roman"/>
                </a:rPr>
                <a:t>m</a:t>
              </a:r>
              <a:r>
                <a:rPr sz="900" spc="-4" dirty="0">
                  <a:latin typeface="Times New Roman"/>
                  <a:cs typeface="Times New Roman"/>
                </a:rPr>
                <a:t>e</a:t>
              </a:r>
              <a:r>
                <a:rPr sz="900" spc="-38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d</a:t>
              </a:r>
              <a:r>
                <a:rPr sz="900" spc="-4" dirty="0">
                  <a:latin typeface="Times New Roman"/>
                  <a:cs typeface="Times New Roman"/>
                </a:rPr>
                <a:t>i</a:t>
              </a:r>
              <a:r>
                <a:rPr sz="900" spc="38" dirty="0">
                  <a:latin typeface="Arial"/>
                  <a:cs typeface="Arial"/>
                </a:rPr>
                <a:t>ﬀ</a:t>
              </a:r>
              <a:r>
                <a:rPr sz="900" spc="-8" dirty="0">
                  <a:latin typeface="Times New Roman"/>
                  <a:cs typeface="Times New Roman"/>
                </a:rPr>
                <a:t>erenc</a:t>
              </a:r>
              <a:r>
                <a:rPr sz="900" spc="-4" dirty="0">
                  <a:latin typeface="Times New Roman"/>
                  <a:cs typeface="Times New Roman"/>
                </a:rPr>
                <a:t>e</a:t>
              </a:r>
              <a:r>
                <a:rPr sz="900" spc="-26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be</a:t>
              </a:r>
              <a:r>
                <a:rPr sz="900" spc="-4" dirty="0">
                  <a:latin typeface="Times New Roman"/>
                  <a:cs typeface="Times New Roman"/>
                </a:rPr>
                <a:t>tw</a:t>
              </a:r>
              <a:r>
                <a:rPr sz="900" spc="-8" dirty="0">
                  <a:latin typeface="Times New Roman"/>
                  <a:cs typeface="Times New Roman"/>
                </a:rPr>
                <a:t>ee</a:t>
              </a:r>
              <a:r>
                <a:rPr sz="900" spc="-4" dirty="0">
                  <a:latin typeface="Times New Roman"/>
                  <a:cs typeface="Times New Roman"/>
                </a:rPr>
                <a:t>n</a:t>
              </a:r>
              <a:r>
                <a:rPr sz="900" spc="-30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t</a:t>
              </a:r>
              <a:r>
                <a:rPr sz="900" spc="-8" dirty="0">
                  <a:latin typeface="Times New Roman"/>
                  <a:cs typeface="Times New Roman"/>
                </a:rPr>
                <a:t>h</a:t>
              </a:r>
              <a:r>
                <a:rPr sz="900" spc="-4" dirty="0">
                  <a:latin typeface="Times New Roman"/>
                  <a:cs typeface="Times New Roman"/>
                </a:rPr>
                <a:t>e</a:t>
              </a:r>
              <a:r>
                <a:rPr sz="900" spc="-38" dirty="0">
                  <a:latin typeface="Times New Roman"/>
                  <a:cs typeface="Times New Roman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SP</a:t>
              </a:r>
              <a:r>
                <a:rPr sz="900" spc="-8" dirty="0">
                  <a:latin typeface="Times New Roman"/>
                  <a:cs typeface="Times New Roman"/>
                </a:rPr>
                <a:t>M</a:t>
              </a:r>
              <a:r>
                <a:rPr sz="900" spc="-38" dirty="0">
                  <a:latin typeface="Times New Roman"/>
                  <a:cs typeface="Times New Roman"/>
                </a:rPr>
                <a:t> </a:t>
              </a:r>
              <a:r>
                <a:rPr sz="900" spc="-11" dirty="0">
                  <a:latin typeface="Times New Roman"/>
                  <a:cs typeface="Times New Roman"/>
                </a:rPr>
                <a:t>B</a:t>
              </a:r>
              <a:r>
                <a:rPr sz="900" spc="-4" dirty="0">
                  <a:latin typeface="Times New Roman"/>
                  <a:cs typeface="Times New Roman"/>
                </a:rPr>
                <a:t>l</a:t>
              </a:r>
              <a:r>
                <a:rPr sz="900" spc="-8" dirty="0">
                  <a:latin typeface="Times New Roman"/>
                  <a:cs typeface="Times New Roman"/>
                </a:rPr>
                <a:t>u</a:t>
              </a:r>
              <a:r>
                <a:rPr sz="900" spc="-4" dirty="0">
                  <a:latin typeface="Times New Roman"/>
                  <a:cs typeface="Times New Roman"/>
                </a:rPr>
                <a:t>e</a:t>
              </a:r>
              <a:r>
                <a:rPr sz="900" spc="-38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Arial"/>
                  <a:cs typeface="Arial"/>
                </a:rPr>
                <a:t>/</a:t>
              </a:r>
              <a:r>
                <a:rPr sz="900" spc="-60" dirty="0">
                  <a:latin typeface="Arial"/>
                  <a:cs typeface="Arial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VIRGO</a:t>
              </a:r>
              <a:r>
                <a:rPr sz="900" spc="-34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d</a:t>
              </a:r>
              <a:r>
                <a:rPr sz="900" spc="-4" dirty="0">
                  <a:latin typeface="Times New Roman"/>
                  <a:cs typeface="Times New Roman"/>
                </a:rPr>
                <a:t>ata</a:t>
              </a:r>
              <a:r>
                <a:rPr sz="900" spc="-38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an</a:t>
              </a:r>
              <a:r>
                <a:rPr sz="900" spc="-4" dirty="0">
                  <a:latin typeface="Times New Roman"/>
                  <a:cs typeface="Times New Roman"/>
                </a:rPr>
                <a:t>d</a:t>
              </a:r>
              <a:r>
                <a:rPr sz="900" spc="-30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t</a:t>
              </a:r>
              <a:r>
                <a:rPr sz="900" spc="-8" dirty="0">
                  <a:latin typeface="Times New Roman"/>
                  <a:cs typeface="Times New Roman"/>
                </a:rPr>
                <a:t>h</a:t>
              </a:r>
              <a:r>
                <a:rPr sz="900" spc="-4" dirty="0">
                  <a:latin typeface="Times New Roman"/>
                  <a:cs typeface="Times New Roman"/>
                </a:rPr>
                <a:t>e</a:t>
              </a:r>
              <a:r>
                <a:rPr sz="900" spc="-38" dirty="0">
                  <a:latin typeface="Times New Roman"/>
                  <a:cs typeface="Times New Roman"/>
                </a:rPr>
                <a:t> </a:t>
              </a:r>
              <a:r>
                <a:rPr sz="900" i="1" spc="-4" dirty="0">
                  <a:latin typeface="Times New Roman"/>
                  <a:cs typeface="Times New Roman"/>
                </a:rPr>
                <a:t>l</a:t>
              </a:r>
              <a:r>
                <a:rPr sz="900" i="1" spc="19" dirty="0">
                  <a:latin typeface="Times New Roman"/>
                  <a:cs typeface="Times New Roman"/>
                </a:rPr>
                <a:t> </a:t>
              </a:r>
              <a:r>
                <a:rPr sz="900" spc="30" dirty="0">
                  <a:latin typeface="Arial"/>
                  <a:cs typeface="Arial"/>
                </a:rPr>
                <a:t>=</a:t>
              </a:r>
              <a:r>
                <a:rPr sz="900" spc="15" dirty="0">
                  <a:latin typeface="Arial"/>
                  <a:cs typeface="Arial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0</a:t>
              </a:r>
              <a:r>
                <a:rPr sz="900" spc="34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GONG</a:t>
              </a:r>
              <a:r>
                <a:rPr sz="900" spc="26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da</a:t>
              </a:r>
              <a:r>
                <a:rPr sz="900" spc="-4" dirty="0">
                  <a:latin typeface="Times New Roman"/>
                  <a:cs typeface="Times New Roman"/>
                </a:rPr>
                <a:t>ta</a:t>
              </a:r>
              <a:r>
                <a:rPr sz="900" spc="34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as</a:t>
              </a:r>
              <a:r>
                <a:rPr sz="900" spc="38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a</a:t>
              </a:r>
              <a:r>
                <a:rPr sz="900" spc="34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f</a:t>
              </a:r>
              <a:r>
                <a:rPr sz="900" spc="-8" dirty="0">
                  <a:latin typeface="Times New Roman"/>
                  <a:cs typeface="Times New Roman"/>
                </a:rPr>
                <a:t>unc</a:t>
              </a:r>
              <a:r>
                <a:rPr sz="900" spc="-4" dirty="0">
                  <a:latin typeface="Times New Roman"/>
                  <a:cs typeface="Times New Roman"/>
                </a:rPr>
                <a:t>ti</a:t>
              </a:r>
              <a:r>
                <a:rPr sz="900" spc="-8" dirty="0">
                  <a:latin typeface="Times New Roman"/>
                  <a:cs typeface="Times New Roman"/>
                </a:rPr>
                <a:t>o</a:t>
              </a:r>
              <a:r>
                <a:rPr sz="900" spc="-4" dirty="0">
                  <a:latin typeface="Times New Roman"/>
                  <a:cs typeface="Times New Roman"/>
                </a:rPr>
                <a:t>n</a:t>
              </a:r>
              <a:r>
                <a:rPr sz="900" spc="34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o</a:t>
              </a:r>
              <a:r>
                <a:rPr sz="900" spc="-4" dirty="0">
                  <a:latin typeface="Times New Roman"/>
                  <a:cs typeface="Times New Roman"/>
                </a:rPr>
                <a:t>f</a:t>
              </a:r>
              <a:r>
                <a:rPr sz="900" spc="38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time</a:t>
              </a:r>
              <a:r>
                <a:rPr sz="900" spc="26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co</a:t>
              </a:r>
              <a:r>
                <a:rPr sz="900" spc="-11" dirty="0">
                  <a:latin typeface="Times New Roman"/>
                  <a:cs typeface="Times New Roman"/>
                </a:rPr>
                <a:t>m</a:t>
              </a:r>
              <a:r>
                <a:rPr sz="900" spc="-8" dirty="0">
                  <a:latin typeface="Times New Roman"/>
                  <a:cs typeface="Times New Roman"/>
                </a:rPr>
                <a:t>pu</a:t>
              </a:r>
              <a:r>
                <a:rPr sz="900" spc="-4" dirty="0">
                  <a:latin typeface="Times New Roman"/>
                  <a:cs typeface="Times New Roman"/>
                </a:rPr>
                <a:t>ted</a:t>
              </a:r>
              <a:r>
                <a:rPr sz="900" spc="41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us</a:t>
              </a:r>
              <a:r>
                <a:rPr sz="900" spc="-4" dirty="0">
                  <a:latin typeface="Times New Roman"/>
                  <a:cs typeface="Times New Roman"/>
                </a:rPr>
                <a:t>i</a:t>
              </a:r>
              <a:r>
                <a:rPr sz="900" spc="-8" dirty="0">
                  <a:latin typeface="Times New Roman"/>
                  <a:cs typeface="Times New Roman"/>
                </a:rPr>
                <a:t>n</a:t>
              </a:r>
              <a:r>
                <a:rPr sz="900" spc="-4" dirty="0">
                  <a:latin typeface="Times New Roman"/>
                  <a:cs typeface="Times New Roman"/>
                </a:rPr>
                <a:t>g</a:t>
              </a:r>
              <a:r>
                <a:rPr sz="900" spc="41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a</a:t>
              </a:r>
              <a:r>
                <a:rPr sz="900" spc="26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10</a:t>
              </a:r>
              <a:r>
                <a:rPr sz="900" spc="-4" dirty="0">
                  <a:latin typeface="Times New Roman"/>
                  <a:cs typeface="Times New Roman"/>
                </a:rPr>
                <a:t>-</a:t>
              </a:r>
              <a:r>
                <a:rPr sz="900" spc="-8" dirty="0">
                  <a:latin typeface="Times New Roman"/>
                  <a:cs typeface="Times New Roman"/>
                </a:rPr>
                <a:t>da</a:t>
              </a:r>
              <a:r>
                <a:rPr sz="900" spc="-4" dirty="0">
                  <a:latin typeface="Times New Roman"/>
                  <a:cs typeface="Times New Roman"/>
                </a:rPr>
                <a:t>y</a:t>
              </a:r>
              <a:r>
                <a:rPr sz="900" spc="41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wi</a:t>
              </a:r>
              <a:r>
                <a:rPr sz="900" spc="-8" dirty="0">
                  <a:latin typeface="Times New Roman"/>
                  <a:cs typeface="Times New Roman"/>
                </a:rPr>
                <a:t>nd</a:t>
              </a:r>
              <a:r>
                <a:rPr sz="900" spc="-26" dirty="0">
                  <a:latin typeface="Times New Roman"/>
                  <a:cs typeface="Times New Roman"/>
                </a:rPr>
                <a:t>o</a:t>
              </a:r>
              <a:r>
                <a:rPr sz="900" spc="-8" dirty="0">
                  <a:latin typeface="Times New Roman"/>
                  <a:cs typeface="Times New Roman"/>
                </a:rPr>
                <a:t>w</a:t>
              </a:r>
              <a:r>
                <a:rPr sz="900" spc="-4" dirty="0">
                  <a:latin typeface="Times New Roman"/>
                  <a:cs typeface="Times New Roman"/>
                </a:rPr>
                <a:t> (</a:t>
              </a:r>
              <a:r>
                <a:rPr sz="900" spc="-8" dirty="0">
                  <a:latin typeface="Times New Roman"/>
                  <a:cs typeface="Times New Roman"/>
                </a:rPr>
                <a:t>b</a:t>
              </a:r>
              <a:r>
                <a:rPr sz="900" spc="-4" dirty="0">
                  <a:latin typeface="Times New Roman"/>
                  <a:cs typeface="Times New Roman"/>
                </a:rPr>
                <a:t>l</a:t>
              </a:r>
              <a:r>
                <a:rPr sz="900" spc="-8" dirty="0">
                  <a:latin typeface="Times New Roman"/>
                  <a:cs typeface="Times New Roman"/>
                </a:rPr>
                <a:t>ac</a:t>
              </a:r>
              <a:r>
                <a:rPr sz="900" spc="-4" dirty="0">
                  <a:latin typeface="Times New Roman"/>
                  <a:cs typeface="Times New Roman"/>
                </a:rPr>
                <a:t>k </a:t>
              </a:r>
              <a:r>
                <a:rPr sz="900" spc="-8" dirty="0">
                  <a:latin typeface="Times New Roman"/>
                  <a:cs typeface="Times New Roman"/>
                </a:rPr>
                <a:t>do</a:t>
              </a:r>
              <a:r>
                <a:rPr sz="900" spc="-4" dirty="0">
                  <a:latin typeface="Times New Roman"/>
                  <a:cs typeface="Times New Roman"/>
                </a:rPr>
                <a:t>t</a:t>
              </a:r>
              <a:r>
                <a:rPr sz="900" spc="-8" dirty="0">
                  <a:latin typeface="Times New Roman"/>
                  <a:cs typeface="Times New Roman"/>
                </a:rPr>
                <a:t>s</a:t>
              </a:r>
              <a:r>
                <a:rPr sz="900" spc="-4" dirty="0">
                  <a:latin typeface="Times New Roman"/>
                  <a:cs typeface="Times New Roman"/>
                </a:rPr>
                <a:t>) </a:t>
              </a:r>
              <a:r>
                <a:rPr sz="900" spc="-8" dirty="0">
                  <a:latin typeface="Times New Roman"/>
                  <a:cs typeface="Times New Roman"/>
                </a:rPr>
                <a:t>an</a:t>
              </a:r>
              <a:r>
                <a:rPr sz="900" spc="-4" dirty="0">
                  <a:latin typeface="Times New Roman"/>
                  <a:cs typeface="Times New Roman"/>
                </a:rPr>
                <a:t>d</a:t>
              </a:r>
              <a:r>
                <a:rPr sz="900" spc="8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us</a:t>
              </a:r>
              <a:r>
                <a:rPr sz="900" spc="-4" dirty="0">
                  <a:latin typeface="Times New Roman"/>
                  <a:cs typeface="Times New Roman"/>
                </a:rPr>
                <a:t>i</a:t>
              </a:r>
              <a:r>
                <a:rPr sz="900" spc="-8" dirty="0">
                  <a:latin typeface="Times New Roman"/>
                  <a:cs typeface="Times New Roman"/>
                </a:rPr>
                <a:t>n</a:t>
              </a:r>
              <a:r>
                <a:rPr sz="900" spc="-4" dirty="0">
                  <a:latin typeface="Times New Roman"/>
                  <a:cs typeface="Times New Roman"/>
                </a:rPr>
                <a:t>g</a:t>
              </a:r>
              <a:r>
                <a:rPr sz="900" spc="8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a</a:t>
              </a:r>
              <a:r>
                <a:rPr sz="900" spc="-11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45</a:t>
              </a:r>
              <a:r>
                <a:rPr sz="900" spc="-4" dirty="0">
                  <a:latin typeface="Times New Roman"/>
                  <a:cs typeface="Times New Roman"/>
                </a:rPr>
                <a:t>-</a:t>
              </a:r>
              <a:r>
                <a:rPr sz="900" spc="-8" dirty="0">
                  <a:latin typeface="Times New Roman"/>
                  <a:cs typeface="Times New Roman"/>
                </a:rPr>
                <a:t>da</a:t>
              </a:r>
              <a:r>
                <a:rPr sz="900" spc="-4" dirty="0">
                  <a:latin typeface="Times New Roman"/>
                  <a:cs typeface="Times New Roman"/>
                </a:rPr>
                <a:t>y</a:t>
              </a:r>
              <a:r>
                <a:rPr sz="900" spc="15" dirty="0">
                  <a:latin typeface="Times New Roman"/>
                  <a:cs typeface="Times New Roman"/>
                </a:rPr>
                <a:t> </a:t>
              </a:r>
              <a:r>
                <a:rPr sz="900" spc="-4" dirty="0">
                  <a:latin typeface="Times New Roman"/>
                  <a:cs typeface="Times New Roman"/>
                </a:rPr>
                <a:t>wi</a:t>
              </a:r>
              <a:r>
                <a:rPr sz="900" spc="-8" dirty="0">
                  <a:latin typeface="Times New Roman"/>
                  <a:cs typeface="Times New Roman"/>
                </a:rPr>
                <a:t>nd</a:t>
              </a:r>
              <a:r>
                <a:rPr sz="900" spc="-26" dirty="0">
                  <a:latin typeface="Times New Roman"/>
                  <a:cs typeface="Times New Roman"/>
                </a:rPr>
                <a:t>o</a:t>
              </a:r>
              <a:r>
                <a:rPr sz="900" spc="-8" dirty="0">
                  <a:latin typeface="Times New Roman"/>
                  <a:cs typeface="Times New Roman"/>
                </a:rPr>
                <a:t>w </a:t>
              </a:r>
              <a:r>
                <a:rPr sz="900" spc="-4" dirty="0">
                  <a:latin typeface="Times New Roman"/>
                  <a:cs typeface="Times New Roman"/>
                </a:rPr>
                <a:t>(</a:t>
              </a:r>
              <a:r>
                <a:rPr sz="900" spc="-8" dirty="0">
                  <a:latin typeface="Times New Roman"/>
                  <a:cs typeface="Times New Roman"/>
                </a:rPr>
                <a:t>g</a:t>
              </a:r>
              <a:r>
                <a:rPr sz="900" spc="-4" dirty="0">
                  <a:latin typeface="Times New Roman"/>
                  <a:cs typeface="Times New Roman"/>
                </a:rPr>
                <a:t>r</a:t>
              </a:r>
              <a:r>
                <a:rPr sz="900" spc="-8" dirty="0">
                  <a:latin typeface="Times New Roman"/>
                  <a:cs typeface="Times New Roman"/>
                </a:rPr>
                <a:t>ee</a:t>
              </a:r>
              <a:r>
                <a:rPr sz="900" spc="-4" dirty="0">
                  <a:latin typeface="Times New Roman"/>
                  <a:cs typeface="Times New Roman"/>
                </a:rPr>
                <a:t>n</a:t>
              </a:r>
              <a:r>
                <a:rPr sz="900" spc="8" dirty="0">
                  <a:latin typeface="Times New Roman"/>
                  <a:cs typeface="Times New Roman"/>
                </a:rPr>
                <a:t> </a:t>
              </a:r>
              <a:r>
                <a:rPr sz="900" spc="-8" dirty="0">
                  <a:latin typeface="Times New Roman"/>
                  <a:cs typeface="Times New Roman"/>
                </a:rPr>
                <a:t>do</a:t>
              </a:r>
              <a:r>
                <a:rPr sz="900" spc="-4" dirty="0">
                  <a:latin typeface="Times New Roman"/>
                  <a:cs typeface="Times New Roman"/>
                </a:rPr>
                <a:t>t</a:t>
              </a:r>
              <a:r>
                <a:rPr sz="900" spc="-8" dirty="0">
                  <a:latin typeface="Times New Roman"/>
                  <a:cs typeface="Times New Roman"/>
                </a:rPr>
                <a:t>s</a:t>
              </a:r>
              <a:r>
                <a:rPr sz="900" spc="-4" dirty="0">
                  <a:latin typeface="Times New Roman"/>
                  <a:cs typeface="Times New Roman"/>
                </a:rPr>
                <a:t>).</a:t>
              </a:r>
              <a:endParaRPr sz="900" dirty="0">
                <a:latin typeface="Times New Roman"/>
                <a:cs typeface="Times New Roman"/>
              </a:endParaRPr>
            </a:p>
          </p:txBody>
        </p:sp>
      </p:grpSp>
      <p:sp>
        <p:nvSpPr>
          <p:cNvPr id="385" name="Espace réservé de la date 3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386" name="Espace réservé du numéro de diapositive 385"/>
          <p:cNvSpPr>
            <a:spLocks noGrp="1"/>
          </p:cNvSpPr>
          <p:nvPr>
            <p:ph type="sldNum" sz="quarter" idx="12"/>
          </p:nvPr>
        </p:nvSpPr>
        <p:spPr>
          <a:xfrm>
            <a:off x="6966369" y="6480051"/>
            <a:ext cx="2057400" cy="365125"/>
          </a:xfrm>
        </p:spPr>
        <p:txBody>
          <a:bodyPr/>
          <a:lstStyle/>
          <a:p>
            <a:fld id="{614DF483-EECB-469B-B112-49854716A44D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0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</a:rPr>
              <a:t>Add</a:t>
            </a:r>
            <a:r>
              <a:rPr lang="fr-FR" sz="2400" dirty="0">
                <a:solidFill>
                  <a:srgbClr val="FF0000"/>
                </a:solidFill>
              </a:rPr>
              <a:t> or </a:t>
            </a:r>
            <a:r>
              <a:rPr lang="fr-FR" sz="2400" dirty="0" err="1">
                <a:solidFill>
                  <a:srgbClr val="FF0000"/>
                </a:solidFill>
              </a:rPr>
              <a:t>remove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samples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in the 10-second </a:t>
            </a:r>
            <a:r>
              <a:rPr lang="fr-FR" sz="2400" dirty="0" err="1">
                <a:solidFill>
                  <a:srgbClr val="FF0000"/>
                </a:solidFill>
              </a:rPr>
              <a:t>series</a:t>
            </a:r>
            <a:r>
              <a:rPr lang="fr-FR" sz="2400" dirty="0">
                <a:solidFill>
                  <a:srgbClr val="FF0000"/>
                </a:solidFill>
              </a:rPr>
              <a:t>, to </a:t>
            </a:r>
            <a:r>
              <a:rPr lang="fr-FR" sz="2400" dirty="0" err="1">
                <a:solidFill>
                  <a:srgbClr val="FF0000"/>
                </a:solidFill>
              </a:rPr>
              <a:t>be</a:t>
            </a:r>
            <a:r>
              <a:rPr lang="fr-FR" sz="2400" dirty="0">
                <a:solidFill>
                  <a:srgbClr val="FF0000"/>
                </a:solidFill>
              </a:rPr>
              <a:t> in phase </a:t>
            </a:r>
            <a:r>
              <a:rPr lang="fr-FR" sz="2400" dirty="0" err="1">
                <a:solidFill>
                  <a:srgbClr val="FF0000"/>
                </a:solidFill>
              </a:rPr>
              <a:t>with</a:t>
            </a:r>
            <a:r>
              <a:rPr lang="fr-FR" sz="2400" dirty="0">
                <a:solidFill>
                  <a:srgbClr val="FF0000"/>
                </a:solidFill>
              </a:rPr>
              <a:t> GONG, as </a:t>
            </a:r>
            <a:r>
              <a:rPr lang="fr-FR" sz="2400" dirty="0" err="1">
                <a:solidFill>
                  <a:srgbClr val="FF0000"/>
                </a:solidFill>
              </a:rPr>
              <a:t>perfectly</a:t>
            </a:r>
            <a:r>
              <a:rPr lang="fr-FR" sz="2400" dirty="0">
                <a:solidFill>
                  <a:srgbClr val="FF0000"/>
                </a:solidFill>
              </a:rPr>
              <a:t> as possible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9192" y="1848987"/>
            <a:ext cx="7886700" cy="4351338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55542" y="1633782"/>
            <a:ext cx="8583105" cy="4979120"/>
            <a:chOff x="794837" y="2048562"/>
            <a:chExt cx="7554326" cy="3952189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/>
            <a:srcRect l="6631" t="23780" r="3108" b="4055"/>
            <a:stretch/>
          </p:blipFill>
          <p:spPr>
            <a:xfrm>
              <a:off x="794837" y="2048562"/>
              <a:ext cx="7554326" cy="3952189"/>
            </a:xfrm>
            <a:prstGeom prst="rect">
              <a:avLst/>
            </a:prstGeom>
          </p:spPr>
        </p:pic>
        <p:sp>
          <p:nvSpPr>
            <p:cNvPr id="11" name="Rectangle à coins arrondis 10"/>
            <p:cNvSpPr/>
            <p:nvPr/>
          </p:nvSpPr>
          <p:spPr>
            <a:xfrm>
              <a:off x="979210" y="3830229"/>
              <a:ext cx="7126664" cy="41360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5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4305" y="5299000"/>
            <a:ext cx="7886700" cy="3263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spc="-34" dirty="0">
                <a:latin typeface="Times New Roman"/>
                <a:cs typeface="Times New Roman"/>
              </a:rPr>
              <a:t>T</a:t>
            </a:r>
            <a:r>
              <a:rPr lang="en-US" sz="1800" spc="-4" dirty="0">
                <a:latin typeface="Times New Roman"/>
                <a:cs typeface="Times New Roman"/>
              </a:rPr>
              <a:t>i</a:t>
            </a:r>
            <a:r>
              <a:rPr lang="en-US" sz="1800" spc="-11" dirty="0">
                <a:latin typeface="Times New Roman"/>
                <a:cs typeface="Times New Roman"/>
              </a:rPr>
              <a:t>m</a:t>
            </a:r>
            <a:r>
              <a:rPr lang="en-US" sz="1800" spc="-4" dirty="0">
                <a:latin typeface="Times New Roman"/>
                <a:cs typeface="Times New Roman"/>
              </a:rPr>
              <a:t>e</a:t>
            </a:r>
            <a:r>
              <a:rPr lang="en-US" sz="1800" spc="71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d</a:t>
            </a:r>
            <a:r>
              <a:rPr lang="en-US" sz="1800" spc="-4" dirty="0">
                <a:latin typeface="Times New Roman"/>
                <a:cs typeface="Times New Roman"/>
              </a:rPr>
              <a:t>i</a:t>
            </a:r>
            <a:r>
              <a:rPr lang="en-US" sz="1800" spc="38" dirty="0">
                <a:latin typeface="Arial"/>
                <a:cs typeface="Arial"/>
              </a:rPr>
              <a:t>ﬀ</a:t>
            </a:r>
            <a:r>
              <a:rPr lang="en-US" sz="1800" spc="-8" dirty="0">
                <a:latin typeface="Times New Roman"/>
                <a:cs typeface="Times New Roman"/>
              </a:rPr>
              <a:t>erenc</a:t>
            </a:r>
            <a:r>
              <a:rPr lang="en-US" sz="1800" spc="-4" dirty="0">
                <a:latin typeface="Times New Roman"/>
                <a:cs typeface="Times New Roman"/>
              </a:rPr>
              <a:t>e</a:t>
            </a:r>
            <a:r>
              <a:rPr lang="en-US" sz="1800" spc="71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be</a:t>
            </a:r>
            <a:r>
              <a:rPr lang="en-US" sz="1800" spc="-4" dirty="0">
                <a:latin typeface="Times New Roman"/>
                <a:cs typeface="Times New Roman"/>
              </a:rPr>
              <a:t>tw</a:t>
            </a:r>
            <a:r>
              <a:rPr lang="en-US" sz="1800" spc="-8" dirty="0">
                <a:latin typeface="Times New Roman"/>
                <a:cs typeface="Times New Roman"/>
              </a:rPr>
              <a:t>ee</a:t>
            </a:r>
            <a:r>
              <a:rPr lang="en-US" sz="1800" spc="-4" dirty="0">
                <a:latin typeface="Times New Roman"/>
                <a:cs typeface="Times New Roman"/>
              </a:rPr>
              <a:t>n</a:t>
            </a:r>
            <a:r>
              <a:rPr lang="en-US" sz="1800" spc="68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8" dirty="0">
                <a:latin typeface="Times New Roman"/>
                <a:cs typeface="Times New Roman"/>
              </a:rPr>
              <a:t>h</a:t>
            </a:r>
            <a:r>
              <a:rPr lang="en-US" sz="1800" spc="-4" dirty="0">
                <a:latin typeface="Times New Roman"/>
                <a:cs typeface="Times New Roman"/>
              </a:rPr>
              <a:t>e</a:t>
            </a:r>
            <a:r>
              <a:rPr lang="en-US" sz="1800" spc="71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n</a:t>
            </a:r>
            <a:r>
              <a:rPr lang="en-US" sz="1800" spc="-26" dirty="0">
                <a:latin typeface="Times New Roman"/>
                <a:cs typeface="Times New Roman"/>
              </a:rPr>
              <a:t>e</a:t>
            </a:r>
            <a:r>
              <a:rPr lang="en-US" sz="1800" spc="-4" dirty="0">
                <a:latin typeface="Times New Roman"/>
                <a:cs typeface="Times New Roman"/>
              </a:rPr>
              <a:t>wly</a:t>
            </a:r>
            <a:r>
              <a:rPr lang="en-US" sz="1800" spc="68" dirty="0">
                <a:latin typeface="Times New Roman"/>
                <a:cs typeface="Times New Roman"/>
              </a:rPr>
              <a:t> </a:t>
            </a:r>
            <a:r>
              <a:rPr lang="en-US" sz="1800" spc="-11" dirty="0">
                <a:latin typeface="Times New Roman"/>
                <a:cs typeface="Times New Roman"/>
              </a:rPr>
              <a:t>GO</a:t>
            </a:r>
            <a:r>
              <a:rPr lang="en-US" sz="1800" spc="-8" dirty="0">
                <a:latin typeface="Times New Roman"/>
                <a:cs typeface="Times New Roman"/>
              </a:rPr>
              <a:t>LF</a:t>
            </a:r>
            <a:r>
              <a:rPr lang="en-US" sz="1800" spc="68" dirty="0">
                <a:latin typeface="Times New Roman"/>
                <a:cs typeface="Times New Roman"/>
              </a:rPr>
              <a:t> series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and 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8" dirty="0">
                <a:latin typeface="Times New Roman"/>
                <a:cs typeface="Times New Roman"/>
              </a:rPr>
              <a:t>h</a:t>
            </a:r>
            <a:r>
              <a:rPr lang="en-US" sz="1800" spc="-4" dirty="0">
                <a:latin typeface="Times New Roman"/>
                <a:cs typeface="Times New Roman"/>
              </a:rPr>
              <a:t>e </a:t>
            </a:r>
            <a:r>
              <a:rPr lang="en-US" sz="1800" i="1" spc="-4" dirty="0">
                <a:latin typeface="Times New Roman"/>
                <a:cs typeface="Times New Roman"/>
              </a:rPr>
              <a:t>l</a:t>
            </a:r>
            <a:r>
              <a:rPr lang="en-US" sz="1800" i="1" spc="11" dirty="0">
                <a:latin typeface="Times New Roman"/>
                <a:cs typeface="Times New Roman"/>
              </a:rPr>
              <a:t> </a:t>
            </a:r>
            <a:r>
              <a:rPr lang="en-US" sz="1800" spc="30" dirty="0">
                <a:latin typeface="Arial"/>
                <a:cs typeface="Arial"/>
              </a:rPr>
              <a:t>=</a:t>
            </a:r>
            <a:r>
              <a:rPr lang="en-US" sz="1800" spc="4" dirty="0">
                <a:latin typeface="Arial"/>
                <a:cs typeface="Arial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0</a:t>
            </a:r>
            <a:r>
              <a:rPr lang="en-US" sz="1800" spc="-11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GONG da</a:t>
            </a:r>
            <a:r>
              <a:rPr lang="en-US" sz="1800" spc="-4" dirty="0">
                <a:latin typeface="Times New Roman"/>
                <a:cs typeface="Times New Roman"/>
              </a:rPr>
              <a:t>ta as a</a:t>
            </a:r>
            <a:r>
              <a:rPr lang="en-US" sz="1800" spc="-11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f</a:t>
            </a:r>
            <a:r>
              <a:rPr lang="en-US" sz="1800" spc="-8" dirty="0">
                <a:latin typeface="Times New Roman"/>
                <a:cs typeface="Times New Roman"/>
              </a:rPr>
              <a:t>unc</a:t>
            </a:r>
            <a:r>
              <a:rPr lang="en-US" sz="1800" spc="-4" dirty="0">
                <a:latin typeface="Times New Roman"/>
                <a:cs typeface="Times New Roman"/>
              </a:rPr>
              <a:t>ti</a:t>
            </a:r>
            <a:r>
              <a:rPr lang="en-US" sz="1800" spc="-8" dirty="0">
                <a:latin typeface="Times New Roman"/>
                <a:cs typeface="Times New Roman"/>
              </a:rPr>
              <a:t>o</a:t>
            </a:r>
            <a:r>
              <a:rPr lang="en-US" sz="1800" spc="-4" dirty="0">
                <a:latin typeface="Times New Roman"/>
                <a:cs typeface="Times New Roman"/>
              </a:rPr>
              <a:t>n</a:t>
            </a:r>
            <a:r>
              <a:rPr lang="en-US" sz="1800" spc="8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o</a:t>
            </a:r>
            <a:r>
              <a:rPr lang="en-US" sz="1800" spc="-4" dirty="0">
                <a:latin typeface="Times New Roman"/>
                <a:cs typeface="Times New Roman"/>
              </a:rPr>
              <a:t>f time; </a:t>
            </a:r>
            <a:r>
              <a:rPr lang="en-US" sz="1800" spc="-8" dirty="0">
                <a:latin typeface="Times New Roman"/>
                <a:cs typeface="Times New Roman"/>
              </a:rPr>
              <a:t>us</a:t>
            </a:r>
            <a:r>
              <a:rPr lang="en-US" sz="1800" spc="-4" dirty="0">
                <a:latin typeface="Times New Roman"/>
                <a:cs typeface="Times New Roman"/>
              </a:rPr>
              <a:t>i</a:t>
            </a:r>
            <a:r>
              <a:rPr lang="en-US" sz="1800" spc="-8" dirty="0">
                <a:latin typeface="Times New Roman"/>
                <a:cs typeface="Times New Roman"/>
              </a:rPr>
              <a:t>n</a:t>
            </a:r>
            <a:r>
              <a:rPr lang="en-US" sz="1800" spc="-4" dirty="0">
                <a:latin typeface="Times New Roman"/>
                <a:cs typeface="Times New Roman"/>
              </a:rPr>
              <a:t>g </a:t>
            </a:r>
            <a:r>
              <a:rPr lang="en-US" sz="1800" spc="-71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a </a:t>
            </a:r>
            <a:r>
              <a:rPr lang="en-US" sz="1800" spc="-8" dirty="0">
                <a:latin typeface="Times New Roman"/>
                <a:cs typeface="Times New Roman"/>
              </a:rPr>
              <a:t>10</a:t>
            </a:r>
            <a:r>
              <a:rPr lang="en-US" sz="1800" spc="-4" dirty="0">
                <a:latin typeface="Times New Roman"/>
                <a:cs typeface="Times New Roman"/>
              </a:rPr>
              <a:t>-</a:t>
            </a:r>
            <a:r>
              <a:rPr lang="en-US" sz="1800" spc="-8" dirty="0">
                <a:latin typeface="Times New Roman"/>
                <a:cs typeface="Times New Roman"/>
              </a:rPr>
              <a:t>da</a:t>
            </a:r>
            <a:r>
              <a:rPr lang="en-US" sz="1800" spc="-4" dirty="0">
                <a:latin typeface="Times New Roman"/>
                <a:cs typeface="Times New Roman"/>
              </a:rPr>
              <a:t>y</a:t>
            </a:r>
            <a:r>
              <a:rPr lang="en-US" sz="1800" spc="23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i</a:t>
            </a:r>
            <a:r>
              <a:rPr lang="en-US" sz="1800" spc="-8" dirty="0">
                <a:latin typeface="Times New Roman"/>
                <a:cs typeface="Times New Roman"/>
              </a:rPr>
              <a:t>n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15" dirty="0">
                <a:latin typeface="Times New Roman"/>
                <a:cs typeface="Times New Roman"/>
              </a:rPr>
              <a:t>e</a:t>
            </a:r>
            <a:r>
              <a:rPr lang="en-US" sz="1800" spc="-8" dirty="0">
                <a:latin typeface="Times New Roman"/>
                <a:cs typeface="Times New Roman"/>
              </a:rPr>
              <a:t>g</a:t>
            </a:r>
            <a:r>
              <a:rPr lang="en-US" sz="1800" spc="-4" dirty="0">
                <a:latin typeface="Times New Roman"/>
                <a:cs typeface="Times New Roman"/>
              </a:rPr>
              <a:t>r</a:t>
            </a:r>
            <a:r>
              <a:rPr lang="en-US" sz="1800" spc="-8" dirty="0">
                <a:latin typeface="Times New Roman"/>
                <a:cs typeface="Times New Roman"/>
              </a:rPr>
              <a:t>a</a:t>
            </a:r>
            <a:r>
              <a:rPr lang="en-US" sz="1800" spc="-4" dirty="0">
                <a:latin typeface="Times New Roman"/>
                <a:cs typeface="Times New Roman"/>
              </a:rPr>
              <a:t>ti</a:t>
            </a:r>
            <a:r>
              <a:rPr lang="en-US" sz="1800" spc="-8" dirty="0">
                <a:latin typeface="Times New Roman"/>
                <a:cs typeface="Times New Roman"/>
              </a:rPr>
              <a:t>o</a:t>
            </a:r>
            <a:r>
              <a:rPr lang="en-US" sz="1800" spc="-4" dirty="0">
                <a:latin typeface="Times New Roman"/>
                <a:cs typeface="Times New Roman"/>
              </a:rPr>
              <a:t>n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wi</a:t>
            </a:r>
            <a:r>
              <a:rPr lang="en-US" sz="1800" spc="-8" dirty="0">
                <a:latin typeface="Times New Roman"/>
                <a:cs typeface="Times New Roman"/>
              </a:rPr>
              <a:t>nd</a:t>
            </a:r>
            <a:r>
              <a:rPr lang="en-US" sz="1800" spc="-26" dirty="0">
                <a:latin typeface="Times New Roman"/>
                <a:cs typeface="Times New Roman"/>
              </a:rPr>
              <a:t>o</a:t>
            </a:r>
            <a:r>
              <a:rPr lang="en-US" sz="1800" spc="-8" dirty="0">
                <a:latin typeface="Times New Roman"/>
                <a:cs typeface="Times New Roman"/>
              </a:rPr>
              <a:t>w</a:t>
            </a:r>
            <a:r>
              <a:rPr lang="en-US" sz="1800" spc="26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(</a:t>
            </a:r>
            <a:r>
              <a:rPr lang="en-US" sz="1800" spc="-8" dirty="0">
                <a:latin typeface="Times New Roman"/>
                <a:cs typeface="Times New Roman"/>
              </a:rPr>
              <a:t>b</a:t>
            </a:r>
            <a:r>
              <a:rPr lang="en-US" sz="1800" spc="-4" dirty="0">
                <a:latin typeface="Times New Roman"/>
                <a:cs typeface="Times New Roman"/>
              </a:rPr>
              <a:t>l</a:t>
            </a:r>
            <a:r>
              <a:rPr lang="en-US" sz="1800" spc="-8" dirty="0">
                <a:latin typeface="Times New Roman"/>
                <a:cs typeface="Times New Roman"/>
              </a:rPr>
              <a:t>ac</a:t>
            </a:r>
            <a:r>
              <a:rPr lang="en-US" sz="1800" spc="-4" dirty="0">
                <a:latin typeface="Times New Roman"/>
                <a:cs typeface="Times New Roman"/>
              </a:rPr>
              <a:t>k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do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8" dirty="0">
                <a:latin typeface="Times New Roman"/>
                <a:cs typeface="Times New Roman"/>
              </a:rPr>
              <a:t>s</a:t>
            </a:r>
            <a:r>
              <a:rPr lang="en-US" sz="1800" spc="-4" dirty="0">
                <a:latin typeface="Times New Roman"/>
                <a:cs typeface="Times New Roman"/>
              </a:rPr>
              <a:t>)</a:t>
            </a:r>
            <a:r>
              <a:rPr lang="en-US" sz="1800" spc="19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an</a:t>
            </a:r>
            <a:r>
              <a:rPr lang="en-US" sz="1800" spc="-4" dirty="0">
                <a:latin typeface="Times New Roman"/>
                <a:cs typeface="Times New Roman"/>
              </a:rPr>
              <a:t>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us</a:t>
            </a:r>
            <a:r>
              <a:rPr lang="en-US" sz="1800" spc="-4" dirty="0">
                <a:latin typeface="Times New Roman"/>
                <a:cs typeface="Times New Roman"/>
              </a:rPr>
              <a:t>i</a:t>
            </a:r>
            <a:r>
              <a:rPr lang="en-US" sz="1800" spc="-8" dirty="0">
                <a:latin typeface="Times New Roman"/>
                <a:cs typeface="Times New Roman"/>
              </a:rPr>
              <a:t>n</a:t>
            </a:r>
            <a:r>
              <a:rPr lang="en-US" sz="1800" spc="-4" dirty="0">
                <a:latin typeface="Times New Roman"/>
                <a:cs typeface="Times New Roman"/>
              </a:rPr>
              <a:t>g</a:t>
            </a:r>
            <a:r>
              <a:rPr lang="en-US" sz="1800" spc="23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a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45</a:t>
            </a:r>
            <a:r>
              <a:rPr lang="en-US" sz="1800" spc="-4" dirty="0">
                <a:latin typeface="Times New Roman"/>
                <a:cs typeface="Times New Roman"/>
              </a:rPr>
              <a:t>-</a:t>
            </a:r>
            <a:r>
              <a:rPr lang="en-US" sz="1800" spc="-8" dirty="0">
                <a:latin typeface="Times New Roman"/>
                <a:cs typeface="Times New Roman"/>
              </a:rPr>
              <a:t>da</a:t>
            </a:r>
            <a:r>
              <a:rPr lang="en-US" sz="1800" spc="-4" dirty="0">
                <a:latin typeface="Times New Roman"/>
                <a:cs typeface="Times New Roman"/>
              </a:rPr>
              <a:t>y</a:t>
            </a:r>
            <a:r>
              <a:rPr lang="en-US" sz="1800" spc="23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i</a:t>
            </a:r>
            <a:r>
              <a:rPr lang="en-US" sz="1800" spc="-8" dirty="0">
                <a:latin typeface="Times New Roman"/>
                <a:cs typeface="Times New Roman"/>
              </a:rPr>
              <a:t>n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15" dirty="0">
                <a:latin typeface="Times New Roman"/>
                <a:cs typeface="Times New Roman"/>
              </a:rPr>
              <a:t>e</a:t>
            </a:r>
            <a:r>
              <a:rPr lang="en-US" sz="1800" spc="-8" dirty="0">
                <a:latin typeface="Times New Roman"/>
                <a:cs typeface="Times New Roman"/>
              </a:rPr>
              <a:t>g</a:t>
            </a:r>
            <a:r>
              <a:rPr lang="en-US" sz="1800" spc="-4" dirty="0">
                <a:latin typeface="Times New Roman"/>
                <a:cs typeface="Times New Roman"/>
              </a:rPr>
              <a:t>r</a:t>
            </a:r>
            <a:r>
              <a:rPr lang="en-US" sz="1800" spc="-8" dirty="0">
                <a:latin typeface="Times New Roman"/>
                <a:cs typeface="Times New Roman"/>
              </a:rPr>
              <a:t>a</a:t>
            </a:r>
            <a:r>
              <a:rPr lang="en-US" sz="1800" spc="-4" dirty="0">
                <a:latin typeface="Times New Roman"/>
                <a:cs typeface="Times New Roman"/>
              </a:rPr>
              <a:t>ti</a:t>
            </a:r>
            <a:r>
              <a:rPr lang="en-US" sz="1800" spc="-8" dirty="0">
                <a:latin typeface="Times New Roman"/>
                <a:cs typeface="Times New Roman"/>
              </a:rPr>
              <a:t>o</a:t>
            </a:r>
            <a:r>
              <a:rPr lang="en-US" sz="1800" spc="-4" dirty="0">
                <a:latin typeface="Times New Roman"/>
                <a:cs typeface="Times New Roman"/>
              </a:rPr>
              <a:t>n wi</a:t>
            </a:r>
            <a:r>
              <a:rPr lang="en-US" sz="1800" spc="-8" dirty="0">
                <a:latin typeface="Times New Roman"/>
                <a:cs typeface="Times New Roman"/>
              </a:rPr>
              <a:t>nd</a:t>
            </a:r>
            <a:r>
              <a:rPr lang="en-US" sz="1800" spc="-26" dirty="0">
                <a:latin typeface="Times New Roman"/>
                <a:cs typeface="Times New Roman"/>
              </a:rPr>
              <a:t>o</a:t>
            </a:r>
            <a:r>
              <a:rPr lang="en-US" sz="1800" spc="-8" dirty="0">
                <a:latin typeface="Times New Roman"/>
                <a:cs typeface="Times New Roman"/>
              </a:rPr>
              <a:t>w</a:t>
            </a:r>
            <a:r>
              <a:rPr lang="en-US" sz="1800" spc="71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(</a:t>
            </a:r>
            <a:r>
              <a:rPr lang="en-US" sz="1800" spc="-8" dirty="0">
                <a:latin typeface="Times New Roman"/>
                <a:cs typeface="Times New Roman"/>
              </a:rPr>
              <a:t>g</a:t>
            </a:r>
            <a:r>
              <a:rPr lang="en-US" sz="1800" spc="-4" dirty="0">
                <a:latin typeface="Times New Roman"/>
                <a:cs typeface="Times New Roman"/>
              </a:rPr>
              <a:t>r</a:t>
            </a:r>
            <a:r>
              <a:rPr lang="en-US" sz="1800" spc="-8" dirty="0">
                <a:latin typeface="Times New Roman"/>
                <a:cs typeface="Times New Roman"/>
              </a:rPr>
              <a:t>ee</a:t>
            </a:r>
            <a:r>
              <a:rPr lang="en-US" sz="1800" spc="-4" dirty="0">
                <a:latin typeface="Times New Roman"/>
                <a:cs typeface="Times New Roman"/>
              </a:rPr>
              <a:t>n</a:t>
            </a:r>
            <a:r>
              <a:rPr lang="en-US" sz="1800" spc="68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do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8" dirty="0">
                <a:latin typeface="Times New Roman"/>
                <a:cs typeface="Times New Roman"/>
              </a:rPr>
              <a:t>s</a:t>
            </a:r>
            <a:r>
              <a:rPr lang="en-US" sz="1800" spc="-4" dirty="0">
                <a:latin typeface="Times New Roman"/>
                <a:cs typeface="Times New Roman"/>
              </a:rPr>
              <a:t>).</a:t>
            </a:r>
            <a:endParaRPr lang="fr-FR" sz="1800" dirty="0"/>
          </a:p>
        </p:txBody>
      </p:sp>
      <p:grpSp>
        <p:nvGrpSpPr>
          <p:cNvPr id="4" name="Groupe 3"/>
          <p:cNvGrpSpPr/>
          <p:nvPr/>
        </p:nvGrpSpPr>
        <p:grpSpPr>
          <a:xfrm>
            <a:off x="805992" y="489601"/>
            <a:ext cx="7037109" cy="4675694"/>
            <a:chOff x="4321340" y="6568719"/>
            <a:chExt cx="2522753" cy="1908137"/>
          </a:xfrm>
        </p:grpSpPr>
        <p:sp>
          <p:nvSpPr>
            <p:cNvPr id="5" name="object 392"/>
            <p:cNvSpPr txBox="1"/>
            <p:nvPr/>
          </p:nvSpPr>
          <p:spPr>
            <a:xfrm>
              <a:off x="4321340" y="7344664"/>
              <a:ext cx="85090" cy="1695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>
                <a:tabLst>
                  <a:tab pos="53816" algn="l"/>
                </a:tabLst>
              </a:pPr>
              <a:r>
                <a:rPr sz="750" u="sng" spc="-4" dirty="0">
                  <a:latin typeface="Times New Roman"/>
                  <a:cs typeface="Times New Roman"/>
                </a:rPr>
                <a:t> 	</a:t>
              </a:r>
              <a:endParaRPr sz="750">
                <a:latin typeface="Times New Roman"/>
                <a:cs typeface="Times New Roman"/>
              </a:endParaRPr>
            </a:p>
          </p:txBody>
        </p:sp>
        <p:sp>
          <p:nvSpPr>
            <p:cNvPr id="6" name="object 1122"/>
            <p:cNvSpPr/>
            <p:nvPr/>
          </p:nvSpPr>
          <p:spPr>
            <a:xfrm>
              <a:off x="4614900" y="8214804"/>
              <a:ext cx="2229192" cy="0"/>
            </a:xfrm>
            <a:custGeom>
              <a:avLst/>
              <a:gdLst/>
              <a:ahLst/>
              <a:cxnLst/>
              <a:rect l="l" t="t" r="r" b="b"/>
              <a:pathLst>
                <a:path w="2229192">
                  <a:moveTo>
                    <a:pt x="0" y="0"/>
                  </a:moveTo>
                  <a:lnTo>
                    <a:pt x="222919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" name="object 1123"/>
            <p:cNvSpPr/>
            <p:nvPr/>
          </p:nvSpPr>
          <p:spPr>
            <a:xfrm>
              <a:off x="5020233" y="818189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" name="object 1124"/>
            <p:cNvSpPr/>
            <p:nvPr/>
          </p:nvSpPr>
          <p:spPr>
            <a:xfrm>
              <a:off x="4912398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794" y="11417"/>
                  </a:moveTo>
                  <a:lnTo>
                    <a:pt x="5715" y="14211"/>
                  </a:lnTo>
                  <a:lnTo>
                    <a:pt x="2794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794" y="5715"/>
                  </a:lnTo>
                  <a:lnTo>
                    <a:pt x="5715" y="2921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3997" y="2921"/>
                  </a:lnTo>
                  <a:lnTo>
                    <a:pt x="36918" y="5715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422" y="28422"/>
                  </a:lnTo>
                  <a:lnTo>
                    <a:pt x="14211" y="34124"/>
                  </a:lnTo>
                  <a:lnTo>
                    <a:pt x="8509" y="36918"/>
                  </a:lnTo>
                  <a:lnTo>
                    <a:pt x="2794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" name="object 1125"/>
            <p:cNvSpPr/>
            <p:nvPr/>
          </p:nvSpPr>
          <p:spPr>
            <a:xfrm>
              <a:off x="4926609" y="828340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290" y="0"/>
                  </a:moveTo>
                  <a:lnTo>
                    <a:pt x="17005" y="2921"/>
                  </a:lnTo>
                  <a:lnTo>
                    <a:pt x="19786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786" y="22707"/>
                  </a:lnTo>
                  <a:lnTo>
                    <a:pt x="11290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" name="object 1126"/>
            <p:cNvSpPr/>
            <p:nvPr/>
          </p:nvSpPr>
          <p:spPr>
            <a:xfrm>
              <a:off x="4912398" y="8334540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3"/>
                  </a:moveTo>
                  <a:lnTo>
                    <a:pt x="2794" y="0"/>
                  </a:lnTo>
                  <a:lnTo>
                    <a:pt x="8509" y="0"/>
                  </a:lnTo>
                  <a:lnTo>
                    <a:pt x="22707" y="5702"/>
                  </a:lnTo>
                  <a:lnTo>
                    <a:pt x="31216" y="5702"/>
                  </a:lnTo>
                  <a:lnTo>
                    <a:pt x="36918" y="2793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" name="object 1127"/>
            <p:cNvSpPr/>
            <p:nvPr/>
          </p:nvSpPr>
          <p:spPr>
            <a:xfrm>
              <a:off x="4920906" y="8328824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5"/>
                  </a:moveTo>
                  <a:lnTo>
                    <a:pt x="14198" y="14211"/>
                  </a:lnTo>
                  <a:lnTo>
                    <a:pt x="25488" y="14211"/>
                  </a:lnTo>
                  <a:lnTo>
                    <a:pt x="28409" y="11417"/>
                  </a:lnTo>
                  <a:lnTo>
                    <a:pt x="31203" y="5715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" name="object 1128"/>
            <p:cNvSpPr/>
            <p:nvPr/>
          </p:nvSpPr>
          <p:spPr>
            <a:xfrm>
              <a:off x="4969103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132" y="0"/>
                  </a:moveTo>
                  <a:lnTo>
                    <a:pt x="8508" y="2921"/>
                  </a:lnTo>
                  <a:lnTo>
                    <a:pt x="2920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920" y="48209"/>
                  </a:lnTo>
                  <a:lnTo>
                    <a:pt x="8508" y="56832"/>
                  </a:lnTo>
                  <a:lnTo>
                    <a:pt x="17132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132" y="0"/>
                  </a:lnTo>
                  <a:lnTo>
                    <a:pt x="5714" y="48209"/>
                  </a:lnTo>
                  <a:lnTo>
                    <a:pt x="1713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" name="object 1129"/>
            <p:cNvSpPr/>
            <p:nvPr/>
          </p:nvSpPr>
          <p:spPr>
            <a:xfrm>
              <a:off x="4991811" y="828340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4" y="56832"/>
                  </a:lnTo>
                  <a:lnTo>
                    <a:pt x="8508" y="53924"/>
                  </a:lnTo>
                  <a:lnTo>
                    <a:pt x="11417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417" y="11417"/>
                  </a:lnTo>
                  <a:lnTo>
                    <a:pt x="8508" y="5715"/>
                  </a:lnTo>
                  <a:lnTo>
                    <a:pt x="5714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" name="object 1130"/>
            <p:cNvSpPr/>
            <p:nvPr/>
          </p:nvSpPr>
          <p:spPr>
            <a:xfrm>
              <a:off x="5025936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791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791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587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" name="object 1131"/>
            <p:cNvSpPr/>
            <p:nvPr/>
          </p:nvSpPr>
          <p:spPr>
            <a:xfrm>
              <a:off x="5048643" y="8283409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59626"/>
                  </a:moveTo>
                  <a:lnTo>
                    <a:pt x="5587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084" y="34124"/>
                  </a:lnTo>
                  <a:lnTo>
                    <a:pt x="14084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587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" name="object 1132"/>
            <p:cNvSpPr/>
            <p:nvPr/>
          </p:nvSpPr>
          <p:spPr>
            <a:xfrm>
              <a:off x="5082641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509" y="2921"/>
                  </a:lnTo>
                  <a:lnTo>
                    <a:pt x="2794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4" y="48209"/>
                  </a:lnTo>
                  <a:lnTo>
                    <a:pt x="8509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15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" name="object 1133"/>
            <p:cNvSpPr/>
            <p:nvPr/>
          </p:nvSpPr>
          <p:spPr>
            <a:xfrm>
              <a:off x="5105349" y="828340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5" y="56832"/>
                  </a:lnTo>
                  <a:lnTo>
                    <a:pt x="8509" y="53924"/>
                  </a:lnTo>
                  <a:lnTo>
                    <a:pt x="11290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290" y="11417"/>
                  </a:lnTo>
                  <a:lnTo>
                    <a:pt x="8509" y="5715"/>
                  </a:lnTo>
                  <a:lnTo>
                    <a:pt x="5715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" name="object 1134"/>
            <p:cNvSpPr/>
            <p:nvPr/>
          </p:nvSpPr>
          <p:spPr>
            <a:xfrm>
              <a:off x="5526836" y="818189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" name="object 1135"/>
            <p:cNvSpPr/>
            <p:nvPr/>
          </p:nvSpPr>
          <p:spPr>
            <a:xfrm>
              <a:off x="5419001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921" y="11417"/>
                  </a:moveTo>
                  <a:lnTo>
                    <a:pt x="5715" y="14211"/>
                  </a:lnTo>
                  <a:lnTo>
                    <a:pt x="2921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921" y="5715"/>
                  </a:lnTo>
                  <a:lnTo>
                    <a:pt x="5715" y="2921"/>
                  </a:lnTo>
                  <a:lnTo>
                    <a:pt x="14211" y="0"/>
                  </a:lnTo>
                  <a:lnTo>
                    <a:pt x="25628" y="0"/>
                  </a:lnTo>
                  <a:lnTo>
                    <a:pt x="34124" y="2921"/>
                  </a:lnTo>
                  <a:lnTo>
                    <a:pt x="36918" y="5715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409" y="28422"/>
                  </a:lnTo>
                  <a:lnTo>
                    <a:pt x="14211" y="34124"/>
                  </a:lnTo>
                  <a:lnTo>
                    <a:pt x="8496" y="36918"/>
                  </a:lnTo>
                  <a:lnTo>
                    <a:pt x="2921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" name="object 1136"/>
            <p:cNvSpPr/>
            <p:nvPr/>
          </p:nvSpPr>
          <p:spPr>
            <a:xfrm>
              <a:off x="5433212" y="828340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417" y="0"/>
                  </a:moveTo>
                  <a:lnTo>
                    <a:pt x="16992" y="2921"/>
                  </a:lnTo>
                  <a:lnTo>
                    <a:pt x="19913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913" y="22707"/>
                  </a:lnTo>
                  <a:lnTo>
                    <a:pt x="11417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" name="object 1137"/>
            <p:cNvSpPr/>
            <p:nvPr/>
          </p:nvSpPr>
          <p:spPr>
            <a:xfrm>
              <a:off x="5419001" y="8334540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3"/>
                  </a:moveTo>
                  <a:lnTo>
                    <a:pt x="2921" y="0"/>
                  </a:lnTo>
                  <a:lnTo>
                    <a:pt x="8496" y="0"/>
                  </a:lnTo>
                  <a:lnTo>
                    <a:pt x="22707" y="5702"/>
                  </a:lnTo>
                  <a:lnTo>
                    <a:pt x="31203" y="5702"/>
                  </a:lnTo>
                  <a:lnTo>
                    <a:pt x="36918" y="2793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" name="object 1138"/>
            <p:cNvSpPr/>
            <p:nvPr/>
          </p:nvSpPr>
          <p:spPr>
            <a:xfrm>
              <a:off x="5427497" y="8328824"/>
              <a:ext cx="31216" cy="14211"/>
            </a:xfrm>
            <a:custGeom>
              <a:avLst/>
              <a:gdLst/>
              <a:ahLst/>
              <a:cxnLst/>
              <a:rect l="l" t="t" r="r" b="b"/>
              <a:pathLst>
                <a:path w="31216" h="14211">
                  <a:moveTo>
                    <a:pt x="0" y="5715"/>
                  </a:moveTo>
                  <a:lnTo>
                    <a:pt x="14211" y="14211"/>
                  </a:lnTo>
                  <a:lnTo>
                    <a:pt x="25628" y="14211"/>
                  </a:lnTo>
                  <a:lnTo>
                    <a:pt x="28422" y="11417"/>
                  </a:lnTo>
                  <a:lnTo>
                    <a:pt x="31216" y="5715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" name="object 1139"/>
            <p:cNvSpPr/>
            <p:nvPr/>
          </p:nvSpPr>
          <p:spPr>
            <a:xfrm>
              <a:off x="5475833" y="828340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791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791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587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" name="object 1140"/>
            <p:cNvSpPr/>
            <p:nvPr/>
          </p:nvSpPr>
          <p:spPr>
            <a:xfrm>
              <a:off x="5498541" y="8283409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59626"/>
                  </a:moveTo>
                  <a:lnTo>
                    <a:pt x="5588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084" y="34124"/>
                  </a:lnTo>
                  <a:lnTo>
                    <a:pt x="14084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588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" name="object 1141"/>
            <p:cNvSpPr/>
            <p:nvPr/>
          </p:nvSpPr>
          <p:spPr>
            <a:xfrm>
              <a:off x="5532539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02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" name="object 1142"/>
            <p:cNvSpPr/>
            <p:nvPr/>
          </p:nvSpPr>
          <p:spPr>
            <a:xfrm>
              <a:off x="5555246" y="828340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" name="object 1143"/>
            <p:cNvSpPr/>
            <p:nvPr/>
          </p:nvSpPr>
          <p:spPr>
            <a:xfrm>
              <a:off x="5589244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5702" y="0"/>
                  </a:moveTo>
                  <a:lnTo>
                    <a:pt x="0" y="28422"/>
                  </a:lnTo>
                  <a:lnTo>
                    <a:pt x="5702" y="22707"/>
                  </a:lnTo>
                  <a:lnTo>
                    <a:pt x="14211" y="19926"/>
                  </a:lnTo>
                  <a:lnTo>
                    <a:pt x="22707" y="19926"/>
                  </a:lnTo>
                  <a:lnTo>
                    <a:pt x="31203" y="22707"/>
                  </a:lnTo>
                  <a:lnTo>
                    <a:pt x="36918" y="28422"/>
                  </a:lnTo>
                  <a:lnTo>
                    <a:pt x="39712" y="36918"/>
                  </a:lnTo>
                  <a:lnTo>
                    <a:pt x="39712" y="42621"/>
                  </a:lnTo>
                  <a:lnTo>
                    <a:pt x="36918" y="51130"/>
                  </a:lnTo>
                  <a:lnTo>
                    <a:pt x="31203" y="56832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02" y="56832"/>
                  </a:lnTo>
                  <a:lnTo>
                    <a:pt x="2921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921" y="42621"/>
                  </a:lnTo>
                  <a:lnTo>
                    <a:pt x="5702" y="45415"/>
                  </a:lnTo>
                  <a:lnTo>
                    <a:pt x="2921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" name="object 1144"/>
            <p:cNvSpPr/>
            <p:nvPr/>
          </p:nvSpPr>
          <p:spPr>
            <a:xfrm>
              <a:off x="5611952" y="8303336"/>
              <a:ext cx="14211" cy="39700"/>
            </a:xfrm>
            <a:custGeom>
              <a:avLst/>
              <a:gdLst/>
              <a:ahLst/>
              <a:cxnLst/>
              <a:rect l="l" t="t" r="r" b="b"/>
              <a:pathLst>
                <a:path w="14211" h="39700">
                  <a:moveTo>
                    <a:pt x="0" y="0"/>
                  </a:moveTo>
                  <a:lnTo>
                    <a:pt x="5702" y="2781"/>
                  </a:lnTo>
                  <a:lnTo>
                    <a:pt x="11417" y="8496"/>
                  </a:lnTo>
                  <a:lnTo>
                    <a:pt x="14211" y="16992"/>
                  </a:lnTo>
                  <a:lnTo>
                    <a:pt x="14211" y="22694"/>
                  </a:lnTo>
                  <a:lnTo>
                    <a:pt x="11417" y="31203"/>
                  </a:lnTo>
                  <a:lnTo>
                    <a:pt x="5702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" name="object 1145"/>
            <p:cNvSpPr/>
            <p:nvPr/>
          </p:nvSpPr>
          <p:spPr>
            <a:xfrm>
              <a:off x="5594946" y="8283409"/>
              <a:ext cx="28422" cy="0"/>
            </a:xfrm>
            <a:custGeom>
              <a:avLst/>
              <a:gdLst/>
              <a:ahLst/>
              <a:cxnLst/>
              <a:rect l="l" t="t" r="r" b="b"/>
              <a:pathLst>
                <a:path w="28422">
                  <a:moveTo>
                    <a:pt x="0" y="0"/>
                  </a:move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" name="object 1146"/>
            <p:cNvSpPr/>
            <p:nvPr/>
          </p:nvSpPr>
          <p:spPr>
            <a:xfrm>
              <a:off x="5594946" y="8283409"/>
              <a:ext cx="28422" cy="2920"/>
            </a:xfrm>
            <a:custGeom>
              <a:avLst/>
              <a:gdLst/>
              <a:ahLst/>
              <a:cxnLst/>
              <a:rect l="l" t="t" r="r" b="b"/>
              <a:pathLst>
                <a:path w="28422" h="2921">
                  <a:moveTo>
                    <a:pt x="0" y="2921"/>
                  </a:moveTo>
                  <a:lnTo>
                    <a:pt x="14211" y="2921"/>
                  </a:ln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" name="object 1147"/>
            <p:cNvSpPr/>
            <p:nvPr/>
          </p:nvSpPr>
          <p:spPr>
            <a:xfrm>
              <a:off x="6033427" y="818189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" name="object 1148"/>
            <p:cNvSpPr/>
            <p:nvPr/>
          </p:nvSpPr>
          <p:spPr>
            <a:xfrm>
              <a:off x="5925604" y="8283409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2908" y="11417"/>
                  </a:moveTo>
                  <a:lnTo>
                    <a:pt x="5702" y="14211"/>
                  </a:lnTo>
                  <a:lnTo>
                    <a:pt x="2908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908" y="5715"/>
                  </a:lnTo>
                  <a:lnTo>
                    <a:pt x="5702" y="2921"/>
                  </a:lnTo>
                  <a:lnTo>
                    <a:pt x="14211" y="0"/>
                  </a:lnTo>
                  <a:lnTo>
                    <a:pt x="25615" y="0"/>
                  </a:lnTo>
                  <a:lnTo>
                    <a:pt x="34124" y="2921"/>
                  </a:lnTo>
                  <a:lnTo>
                    <a:pt x="36918" y="5715"/>
                  </a:lnTo>
                  <a:lnTo>
                    <a:pt x="39827" y="11417"/>
                  </a:lnTo>
                  <a:lnTo>
                    <a:pt x="39827" y="17005"/>
                  </a:lnTo>
                  <a:lnTo>
                    <a:pt x="36918" y="22707"/>
                  </a:lnTo>
                  <a:lnTo>
                    <a:pt x="28409" y="28422"/>
                  </a:lnTo>
                  <a:lnTo>
                    <a:pt x="14211" y="34124"/>
                  </a:lnTo>
                  <a:lnTo>
                    <a:pt x="8623" y="36918"/>
                  </a:lnTo>
                  <a:lnTo>
                    <a:pt x="2908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" name="object 1149"/>
            <p:cNvSpPr/>
            <p:nvPr/>
          </p:nvSpPr>
          <p:spPr>
            <a:xfrm>
              <a:off x="5939815" y="828340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404" y="0"/>
                  </a:moveTo>
                  <a:lnTo>
                    <a:pt x="17119" y="2921"/>
                  </a:lnTo>
                  <a:lnTo>
                    <a:pt x="19913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913" y="22707"/>
                  </a:lnTo>
                  <a:lnTo>
                    <a:pt x="11404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" name="object 1150"/>
            <p:cNvSpPr/>
            <p:nvPr/>
          </p:nvSpPr>
          <p:spPr>
            <a:xfrm>
              <a:off x="5925604" y="8334540"/>
              <a:ext cx="39827" cy="5702"/>
            </a:xfrm>
            <a:custGeom>
              <a:avLst/>
              <a:gdLst/>
              <a:ahLst/>
              <a:cxnLst/>
              <a:rect l="l" t="t" r="r" b="b"/>
              <a:pathLst>
                <a:path w="39827" h="5702">
                  <a:moveTo>
                    <a:pt x="0" y="2794"/>
                  </a:moveTo>
                  <a:lnTo>
                    <a:pt x="2908" y="0"/>
                  </a:lnTo>
                  <a:lnTo>
                    <a:pt x="8623" y="0"/>
                  </a:lnTo>
                  <a:lnTo>
                    <a:pt x="22707" y="5702"/>
                  </a:lnTo>
                  <a:lnTo>
                    <a:pt x="31330" y="5702"/>
                  </a:lnTo>
                  <a:lnTo>
                    <a:pt x="36918" y="2794"/>
                  </a:lnTo>
                  <a:lnTo>
                    <a:pt x="3982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" name="object 1151"/>
            <p:cNvSpPr/>
            <p:nvPr/>
          </p:nvSpPr>
          <p:spPr>
            <a:xfrm>
              <a:off x="5934227" y="8328824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4"/>
                  </a:moveTo>
                  <a:lnTo>
                    <a:pt x="14084" y="14211"/>
                  </a:lnTo>
                  <a:lnTo>
                    <a:pt x="25501" y="14211"/>
                  </a:lnTo>
                  <a:lnTo>
                    <a:pt x="28295" y="11417"/>
                  </a:lnTo>
                  <a:lnTo>
                    <a:pt x="31203" y="5714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" name="object 1152"/>
            <p:cNvSpPr/>
            <p:nvPr/>
          </p:nvSpPr>
          <p:spPr>
            <a:xfrm>
              <a:off x="5982436" y="828340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1"/>
                  </a:lnTo>
                  <a:lnTo>
                    <a:pt x="2794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4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06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906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702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" name="object 1153"/>
            <p:cNvSpPr/>
            <p:nvPr/>
          </p:nvSpPr>
          <p:spPr>
            <a:xfrm>
              <a:off x="6005144" y="8283409"/>
              <a:ext cx="14198" cy="59626"/>
            </a:xfrm>
            <a:custGeom>
              <a:avLst/>
              <a:gdLst/>
              <a:ahLst/>
              <a:cxnLst/>
              <a:rect l="l" t="t" r="r" b="b"/>
              <a:pathLst>
                <a:path w="14198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198" y="34124"/>
                  </a:lnTo>
                  <a:lnTo>
                    <a:pt x="14198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" name="object 1154"/>
            <p:cNvSpPr/>
            <p:nvPr/>
          </p:nvSpPr>
          <p:spPr>
            <a:xfrm>
              <a:off x="6047638" y="828340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11417"/>
                  </a:moveTo>
                  <a:lnTo>
                    <a:pt x="5702" y="8509"/>
                  </a:lnTo>
                  <a:lnTo>
                    <a:pt x="14211" y="0"/>
                  </a:lnTo>
                  <a:lnTo>
                    <a:pt x="14211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" name="object 1155"/>
            <p:cNvSpPr/>
            <p:nvPr/>
          </p:nvSpPr>
          <p:spPr>
            <a:xfrm>
              <a:off x="6059055" y="8286330"/>
              <a:ext cx="0" cy="56705"/>
            </a:xfrm>
            <a:custGeom>
              <a:avLst/>
              <a:gdLst/>
              <a:ahLst/>
              <a:cxnLst/>
              <a:rect l="l" t="t" r="r" b="b"/>
              <a:pathLst>
                <a:path h="56705">
                  <a:moveTo>
                    <a:pt x="0" y="0"/>
                  </a:moveTo>
                  <a:lnTo>
                    <a:pt x="0" y="567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" name="object 1156"/>
            <p:cNvSpPr/>
            <p:nvPr/>
          </p:nvSpPr>
          <p:spPr>
            <a:xfrm>
              <a:off x="6047638" y="8343036"/>
              <a:ext cx="25628" cy="0"/>
            </a:xfrm>
            <a:custGeom>
              <a:avLst/>
              <a:gdLst/>
              <a:ahLst/>
              <a:cxnLst/>
              <a:rect l="l" t="t" r="r" b="b"/>
              <a:pathLst>
                <a:path w="25628">
                  <a:moveTo>
                    <a:pt x="0" y="0"/>
                  </a:moveTo>
                  <a:lnTo>
                    <a:pt x="25628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" name="object 1157"/>
            <p:cNvSpPr/>
            <p:nvPr/>
          </p:nvSpPr>
          <p:spPr>
            <a:xfrm>
              <a:off x="6095962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508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508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804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804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587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" name="object 1158"/>
            <p:cNvSpPr/>
            <p:nvPr/>
          </p:nvSpPr>
          <p:spPr>
            <a:xfrm>
              <a:off x="6118669" y="8283409"/>
              <a:ext cx="14096" cy="59626"/>
            </a:xfrm>
            <a:custGeom>
              <a:avLst/>
              <a:gdLst/>
              <a:ahLst/>
              <a:cxnLst/>
              <a:rect l="l" t="t" r="r" b="b"/>
              <a:pathLst>
                <a:path w="14096" h="59626">
                  <a:moveTo>
                    <a:pt x="0" y="59626"/>
                  </a:moveTo>
                  <a:lnTo>
                    <a:pt x="5587" y="56832"/>
                  </a:lnTo>
                  <a:lnTo>
                    <a:pt x="8508" y="53924"/>
                  </a:lnTo>
                  <a:lnTo>
                    <a:pt x="11302" y="48209"/>
                  </a:lnTo>
                  <a:lnTo>
                    <a:pt x="14096" y="34124"/>
                  </a:lnTo>
                  <a:lnTo>
                    <a:pt x="14096" y="25501"/>
                  </a:lnTo>
                  <a:lnTo>
                    <a:pt x="11302" y="11417"/>
                  </a:lnTo>
                  <a:lnTo>
                    <a:pt x="8508" y="5715"/>
                  </a:lnTo>
                  <a:lnTo>
                    <a:pt x="5587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3" name="object 1159"/>
            <p:cNvSpPr/>
            <p:nvPr/>
          </p:nvSpPr>
          <p:spPr>
            <a:xfrm>
              <a:off x="6540157" y="818189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4" name="object 1160"/>
            <p:cNvSpPr/>
            <p:nvPr/>
          </p:nvSpPr>
          <p:spPr>
            <a:xfrm>
              <a:off x="6432321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793" y="11417"/>
                  </a:moveTo>
                  <a:lnTo>
                    <a:pt x="5587" y="14211"/>
                  </a:lnTo>
                  <a:lnTo>
                    <a:pt x="2793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793" y="5715"/>
                  </a:lnTo>
                  <a:lnTo>
                    <a:pt x="5587" y="2921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3997" y="2921"/>
                  </a:lnTo>
                  <a:lnTo>
                    <a:pt x="36918" y="5715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295" y="28422"/>
                  </a:lnTo>
                  <a:lnTo>
                    <a:pt x="14211" y="34124"/>
                  </a:lnTo>
                  <a:lnTo>
                    <a:pt x="8508" y="36918"/>
                  </a:lnTo>
                  <a:lnTo>
                    <a:pt x="2793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5" name="object 1161"/>
            <p:cNvSpPr/>
            <p:nvPr/>
          </p:nvSpPr>
          <p:spPr>
            <a:xfrm>
              <a:off x="6446532" y="828340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290" y="0"/>
                  </a:moveTo>
                  <a:lnTo>
                    <a:pt x="17005" y="2921"/>
                  </a:lnTo>
                  <a:lnTo>
                    <a:pt x="19786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786" y="22707"/>
                  </a:lnTo>
                  <a:lnTo>
                    <a:pt x="11290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6" name="object 1162"/>
            <p:cNvSpPr/>
            <p:nvPr/>
          </p:nvSpPr>
          <p:spPr>
            <a:xfrm>
              <a:off x="6432321" y="8334540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4"/>
                  </a:moveTo>
                  <a:lnTo>
                    <a:pt x="2793" y="0"/>
                  </a:lnTo>
                  <a:lnTo>
                    <a:pt x="8508" y="0"/>
                  </a:lnTo>
                  <a:lnTo>
                    <a:pt x="22707" y="5702"/>
                  </a:lnTo>
                  <a:lnTo>
                    <a:pt x="31216" y="5702"/>
                  </a:lnTo>
                  <a:lnTo>
                    <a:pt x="36918" y="279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7" name="object 1163"/>
            <p:cNvSpPr/>
            <p:nvPr/>
          </p:nvSpPr>
          <p:spPr>
            <a:xfrm>
              <a:off x="6440830" y="8328824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4"/>
                  </a:moveTo>
                  <a:lnTo>
                    <a:pt x="14198" y="14211"/>
                  </a:lnTo>
                  <a:lnTo>
                    <a:pt x="25488" y="14211"/>
                  </a:lnTo>
                  <a:lnTo>
                    <a:pt x="28409" y="11417"/>
                  </a:lnTo>
                  <a:lnTo>
                    <a:pt x="31203" y="5714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8" name="object 1164"/>
            <p:cNvSpPr/>
            <p:nvPr/>
          </p:nvSpPr>
          <p:spPr>
            <a:xfrm>
              <a:off x="6489026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509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509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15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9" name="object 1165"/>
            <p:cNvSpPr/>
            <p:nvPr/>
          </p:nvSpPr>
          <p:spPr>
            <a:xfrm>
              <a:off x="6511734" y="828340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4" y="56832"/>
                  </a:lnTo>
                  <a:lnTo>
                    <a:pt x="8508" y="53924"/>
                  </a:lnTo>
                  <a:lnTo>
                    <a:pt x="11417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417" y="11417"/>
                  </a:lnTo>
                  <a:lnTo>
                    <a:pt x="8508" y="5715"/>
                  </a:lnTo>
                  <a:lnTo>
                    <a:pt x="5714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0" name="object 1166"/>
            <p:cNvSpPr/>
            <p:nvPr/>
          </p:nvSpPr>
          <p:spPr>
            <a:xfrm>
              <a:off x="6554355" y="8283409"/>
              <a:ext cx="14097" cy="59626"/>
            </a:xfrm>
            <a:custGeom>
              <a:avLst/>
              <a:gdLst/>
              <a:ahLst/>
              <a:cxnLst/>
              <a:rect l="l" t="t" r="r" b="b"/>
              <a:pathLst>
                <a:path w="14097" h="59626">
                  <a:moveTo>
                    <a:pt x="0" y="11417"/>
                  </a:moveTo>
                  <a:lnTo>
                    <a:pt x="5588" y="8509"/>
                  </a:lnTo>
                  <a:lnTo>
                    <a:pt x="14097" y="0"/>
                  </a:lnTo>
                  <a:lnTo>
                    <a:pt x="14097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1" name="object 1167"/>
            <p:cNvSpPr/>
            <p:nvPr/>
          </p:nvSpPr>
          <p:spPr>
            <a:xfrm>
              <a:off x="6565658" y="8286330"/>
              <a:ext cx="0" cy="56705"/>
            </a:xfrm>
            <a:custGeom>
              <a:avLst/>
              <a:gdLst/>
              <a:ahLst/>
              <a:cxnLst/>
              <a:rect l="l" t="t" r="r" b="b"/>
              <a:pathLst>
                <a:path h="56705">
                  <a:moveTo>
                    <a:pt x="0" y="0"/>
                  </a:moveTo>
                  <a:lnTo>
                    <a:pt x="0" y="567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2" name="object 1168"/>
            <p:cNvSpPr/>
            <p:nvPr/>
          </p:nvSpPr>
          <p:spPr>
            <a:xfrm>
              <a:off x="6554355" y="8343036"/>
              <a:ext cx="25501" cy="0"/>
            </a:xfrm>
            <a:custGeom>
              <a:avLst/>
              <a:gdLst/>
              <a:ahLst/>
              <a:cxnLst/>
              <a:rect l="l" t="t" r="r" b="b"/>
              <a:pathLst>
                <a:path w="25501">
                  <a:moveTo>
                    <a:pt x="0" y="0"/>
                  </a:moveTo>
                  <a:lnTo>
                    <a:pt x="25501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3" name="object 1169"/>
            <p:cNvSpPr/>
            <p:nvPr/>
          </p:nvSpPr>
          <p:spPr>
            <a:xfrm>
              <a:off x="6602565" y="828340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5714" y="0"/>
                  </a:moveTo>
                  <a:lnTo>
                    <a:pt x="0" y="28422"/>
                  </a:lnTo>
                  <a:lnTo>
                    <a:pt x="5714" y="22707"/>
                  </a:lnTo>
                  <a:lnTo>
                    <a:pt x="14211" y="19926"/>
                  </a:lnTo>
                  <a:lnTo>
                    <a:pt x="22707" y="19926"/>
                  </a:lnTo>
                  <a:lnTo>
                    <a:pt x="31216" y="22707"/>
                  </a:lnTo>
                  <a:lnTo>
                    <a:pt x="36918" y="28422"/>
                  </a:lnTo>
                  <a:lnTo>
                    <a:pt x="39712" y="36918"/>
                  </a:lnTo>
                  <a:lnTo>
                    <a:pt x="39712" y="42621"/>
                  </a:lnTo>
                  <a:lnTo>
                    <a:pt x="36918" y="51130"/>
                  </a:lnTo>
                  <a:lnTo>
                    <a:pt x="31216" y="56832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14" y="56832"/>
                  </a:lnTo>
                  <a:lnTo>
                    <a:pt x="2793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793" y="42621"/>
                  </a:lnTo>
                  <a:lnTo>
                    <a:pt x="5714" y="45415"/>
                  </a:lnTo>
                  <a:lnTo>
                    <a:pt x="2793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4" name="object 1170"/>
            <p:cNvSpPr/>
            <p:nvPr/>
          </p:nvSpPr>
          <p:spPr>
            <a:xfrm>
              <a:off x="6625272" y="8303336"/>
              <a:ext cx="14211" cy="39700"/>
            </a:xfrm>
            <a:custGeom>
              <a:avLst/>
              <a:gdLst/>
              <a:ahLst/>
              <a:cxnLst/>
              <a:rect l="l" t="t" r="r" b="b"/>
              <a:pathLst>
                <a:path w="14211" h="39700">
                  <a:moveTo>
                    <a:pt x="0" y="0"/>
                  </a:moveTo>
                  <a:lnTo>
                    <a:pt x="5715" y="2781"/>
                  </a:lnTo>
                  <a:lnTo>
                    <a:pt x="11290" y="8496"/>
                  </a:lnTo>
                  <a:lnTo>
                    <a:pt x="14211" y="16992"/>
                  </a:lnTo>
                  <a:lnTo>
                    <a:pt x="14211" y="22694"/>
                  </a:lnTo>
                  <a:lnTo>
                    <a:pt x="11290" y="31203"/>
                  </a:lnTo>
                  <a:lnTo>
                    <a:pt x="5715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5" name="object 1171"/>
            <p:cNvSpPr/>
            <p:nvPr/>
          </p:nvSpPr>
          <p:spPr>
            <a:xfrm>
              <a:off x="6608279" y="8283409"/>
              <a:ext cx="28282" cy="0"/>
            </a:xfrm>
            <a:custGeom>
              <a:avLst/>
              <a:gdLst/>
              <a:ahLst/>
              <a:cxnLst/>
              <a:rect l="l" t="t" r="r" b="b"/>
              <a:pathLst>
                <a:path w="28282">
                  <a:moveTo>
                    <a:pt x="0" y="0"/>
                  </a:moveTo>
                  <a:lnTo>
                    <a:pt x="2828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6" name="object 1172"/>
            <p:cNvSpPr/>
            <p:nvPr/>
          </p:nvSpPr>
          <p:spPr>
            <a:xfrm>
              <a:off x="6608279" y="8283409"/>
              <a:ext cx="28282" cy="2920"/>
            </a:xfrm>
            <a:custGeom>
              <a:avLst/>
              <a:gdLst/>
              <a:ahLst/>
              <a:cxnLst/>
              <a:rect l="l" t="t" r="r" b="b"/>
              <a:pathLst>
                <a:path w="28282" h="2921">
                  <a:moveTo>
                    <a:pt x="0" y="2921"/>
                  </a:moveTo>
                  <a:lnTo>
                    <a:pt x="14084" y="2921"/>
                  </a:lnTo>
                  <a:lnTo>
                    <a:pt x="2828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7" name="object 1173"/>
            <p:cNvSpPr/>
            <p:nvPr/>
          </p:nvSpPr>
          <p:spPr>
            <a:xfrm>
              <a:off x="4614900" y="6568719"/>
              <a:ext cx="0" cy="1646085"/>
            </a:xfrm>
            <a:custGeom>
              <a:avLst/>
              <a:gdLst/>
              <a:ahLst/>
              <a:cxnLst/>
              <a:rect l="l" t="t" r="r" b="b"/>
              <a:pathLst>
                <a:path h="1646085">
                  <a:moveTo>
                    <a:pt x="0" y="0"/>
                  </a:moveTo>
                  <a:lnTo>
                    <a:pt x="0" y="164608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8" name="object 1174"/>
            <p:cNvSpPr/>
            <p:nvPr/>
          </p:nvSpPr>
          <p:spPr>
            <a:xfrm>
              <a:off x="4716297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9" name="object 1175"/>
            <p:cNvSpPr/>
            <p:nvPr/>
          </p:nvSpPr>
          <p:spPr>
            <a:xfrm>
              <a:off x="4817567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0" name="object 1176"/>
            <p:cNvSpPr/>
            <p:nvPr/>
          </p:nvSpPr>
          <p:spPr>
            <a:xfrm>
              <a:off x="4918836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1" name="object 1177"/>
            <p:cNvSpPr/>
            <p:nvPr/>
          </p:nvSpPr>
          <p:spPr>
            <a:xfrm>
              <a:off x="5121503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2" name="object 1178"/>
            <p:cNvSpPr/>
            <p:nvPr/>
          </p:nvSpPr>
          <p:spPr>
            <a:xfrm>
              <a:off x="5222900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3" name="object 1179"/>
            <p:cNvSpPr/>
            <p:nvPr/>
          </p:nvSpPr>
          <p:spPr>
            <a:xfrm>
              <a:off x="5324170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4" name="object 1180"/>
            <p:cNvSpPr/>
            <p:nvPr/>
          </p:nvSpPr>
          <p:spPr>
            <a:xfrm>
              <a:off x="5425554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5" name="object 1181"/>
            <p:cNvSpPr/>
            <p:nvPr/>
          </p:nvSpPr>
          <p:spPr>
            <a:xfrm>
              <a:off x="5628220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6" name="object 1182"/>
            <p:cNvSpPr/>
            <p:nvPr/>
          </p:nvSpPr>
          <p:spPr>
            <a:xfrm>
              <a:off x="5729490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7" name="object 1183"/>
            <p:cNvSpPr/>
            <p:nvPr/>
          </p:nvSpPr>
          <p:spPr>
            <a:xfrm>
              <a:off x="5830887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8" name="object 1184"/>
            <p:cNvSpPr/>
            <p:nvPr/>
          </p:nvSpPr>
          <p:spPr>
            <a:xfrm>
              <a:off x="5932157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9" name="object 1185"/>
            <p:cNvSpPr/>
            <p:nvPr/>
          </p:nvSpPr>
          <p:spPr>
            <a:xfrm>
              <a:off x="6134823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0" name="object 1186"/>
            <p:cNvSpPr/>
            <p:nvPr/>
          </p:nvSpPr>
          <p:spPr>
            <a:xfrm>
              <a:off x="6236093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1" name="object 1187"/>
            <p:cNvSpPr/>
            <p:nvPr/>
          </p:nvSpPr>
          <p:spPr>
            <a:xfrm>
              <a:off x="6337490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2" name="object 1188"/>
            <p:cNvSpPr/>
            <p:nvPr/>
          </p:nvSpPr>
          <p:spPr>
            <a:xfrm>
              <a:off x="6438760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3" name="object 1189"/>
            <p:cNvSpPr/>
            <p:nvPr/>
          </p:nvSpPr>
          <p:spPr>
            <a:xfrm>
              <a:off x="6641427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4" name="object 1190"/>
            <p:cNvSpPr/>
            <p:nvPr/>
          </p:nvSpPr>
          <p:spPr>
            <a:xfrm>
              <a:off x="6742824" y="819829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5" name="object 1191"/>
            <p:cNvSpPr/>
            <p:nvPr/>
          </p:nvSpPr>
          <p:spPr>
            <a:xfrm>
              <a:off x="6844093" y="6568719"/>
              <a:ext cx="0" cy="1646085"/>
            </a:xfrm>
            <a:custGeom>
              <a:avLst/>
              <a:gdLst/>
              <a:ahLst/>
              <a:cxnLst/>
              <a:rect l="l" t="t" r="r" b="b"/>
              <a:pathLst>
                <a:path h="1646085">
                  <a:moveTo>
                    <a:pt x="0" y="0"/>
                  </a:moveTo>
                  <a:lnTo>
                    <a:pt x="0" y="164608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6" name="object 1192"/>
            <p:cNvSpPr/>
            <p:nvPr/>
          </p:nvSpPr>
          <p:spPr>
            <a:xfrm>
              <a:off x="5373344" y="8394522"/>
              <a:ext cx="0" cy="59626"/>
            </a:xfrm>
            <a:custGeom>
              <a:avLst/>
              <a:gdLst/>
              <a:ahLst/>
              <a:cxnLst/>
              <a:rect l="l" t="t" r="r" b="b"/>
              <a:pathLst>
                <a:path h="59626">
                  <a:moveTo>
                    <a:pt x="0" y="0"/>
                  </a:move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7" name="object 1193"/>
            <p:cNvSpPr/>
            <p:nvPr/>
          </p:nvSpPr>
          <p:spPr>
            <a:xfrm>
              <a:off x="5376265" y="8394522"/>
              <a:ext cx="0" cy="59626"/>
            </a:xfrm>
            <a:custGeom>
              <a:avLst/>
              <a:gdLst/>
              <a:ahLst/>
              <a:cxnLst/>
              <a:rect l="l" t="t" r="r" b="b"/>
              <a:pathLst>
                <a:path h="59626">
                  <a:moveTo>
                    <a:pt x="0" y="0"/>
                  </a:move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8" name="object 1194"/>
            <p:cNvSpPr/>
            <p:nvPr/>
          </p:nvSpPr>
          <p:spPr>
            <a:xfrm>
              <a:off x="5353558" y="8394522"/>
              <a:ext cx="42494" cy="17119"/>
            </a:xfrm>
            <a:custGeom>
              <a:avLst/>
              <a:gdLst/>
              <a:ahLst/>
              <a:cxnLst/>
              <a:rect l="l" t="t" r="r" b="b"/>
              <a:pathLst>
                <a:path w="42494" h="17119">
                  <a:moveTo>
                    <a:pt x="2781" y="0"/>
                  </a:moveTo>
                  <a:lnTo>
                    <a:pt x="0" y="17119"/>
                  </a:lnTo>
                  <a:lnTo>
                    <a:pt x="0" y="0"/>
                  </a:lnTo>
                  <a:lnTo>
                    <a:pt x="42494" y="0"/>
                  </a:lnTo>
                  <a:lnTo>
                    <a:pt x="42494" y="17119"/>
                  </a:lnTo>
                  <a:lnTo>
                    <a:pt x="3970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9" name="object 1195"/>
            <p:cNvSpPr/>
            <p:nvPr/>
          </p:nvSpPr>
          <p:spPr>
            <a:xfrm>
              <a:off x="5364848" y="8454148"/>
              <a:ext cx="156159" cy="0"/>
            </a:xfrm>
            <a:custGeom>
              <a:avLst/>
              <a:gdLst/>
              <a:ahLst/>
              <a:cxnLst/>
              <a:rect l="l" t="t" r="r" b="b"/>
              <a:pathLst>
                <a:path w="156159">
                  <a:moveTo>
                    <a:pt x="0" y="0"/>
                  </a:moveTo>
                  <a:lnTo>
                    <a:pt x="15615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0" name="object 1196"/>
            <p:cNvSpPr/>
            <p:nvPr/>
          </p:nvSpPr>
          <p:spPr>
            <a:xfrm>
              <a:off x="5413171" y="8394522"/>
              <a:ext cx="5587" cy="5702"/>
            </a:xfrm>
            <a:custGeom>
              <a:avLst/>
              <a:gdLst/>
              <a:ahLst/>
              <a:cxnLst/>
              <a:rect l="l" t="t" r="r" b="b"/>
              <a:pathLst>
                <a:path w="5587" h="5702">
                  <a:moveTo>
                    <a:pt x="2793" y="0"/>
                  </a:moveTo>
                  <a:lnTo>
                    <a:pt x="0" y="2921"/>
                  </a:lnTo>
                  <a:lnTo>
                    <a:pt x="2793" y="5702"/>
                  </a:lnTo>
                  <a:lnTo>
                    <a:pt x="5587" y="2921"/>
                  </a:lnTo>
                  <a:lnTo>
                    <a:pt x="279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1" name="object 1197"/>
            <p:cNvSpPr/>
            <p:nvPr/>
          </p:nvSpPr>
          <p:spPr>
            <a:xfrm>
              <a:off x="5413235" y="8408790"/>
              <a:ext cx="0" cy="45358"/>
            </a:xfrm>
            <a:custGeom>
              <a:avLst/>
              <a:gdLst/>
              <a:ahLst/>
              <a:cxnLst/>
              <a:rect l="l" t="t" r="r" b="b"/>
              <a:pathLst>
                <a:path h="45358">
                  <a:moveTo>
                    <a:pt x="0" y="0"/>
                  </a:moveTo>
                  <a:lnTo>
                    <a:pt x="0" y="45358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2" name="object 1198"/>
            <p:cNvSpPr/>
            <p:nvPr/>
          </p:nvSpPr>
          <p:spPr>
            <a:xfrm>
              <a:off x="5418759" y="8414436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3" name="object 1199"/>
            <p:cNvSpPr/>
            <p:nvPr/>
          </p:nvSpPr>
          <p:spPr>
            <a:xfrm>
              <a:off x="5444438" y="8408790"/>
              <a:ext cx="0" cy="45358"/>
            </a:xfrm>
            <a:custGeom>
              <a:avLst/>
              <a:gdLst/>
              <a:ahLst/>
              <a:cxnLst/>
              <a:rect l="l" t="t" r="r" b="b"/>
              <a:pathLst>
                <a:path h="45358">
                  <a:moveTo>
                    <a:pt x="0" y="0"/>
                  </a:moveTo>
                  <a:lnTo>
                    <a:pt x="0" y="45358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4" name="object 1200"/>
            <p:cNvSpPr/>
            <p:nvPr/>
          </p:nvSpPr>
          <p:spPr>
            <a:xfrm>
              <a:off x="5449963" y="8414436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5" name="object 1201"/>
            <p:cNvSpPr/>
            <p:nvPr/>
          </p:nvSpPr>
          <p:spPr>
            <a:xfrm>
              <a:off x="5449963" y="8414436"/>
              <a:ext cx="31216" cy="39712"/>
            </a:xfrm>
            <a:custGeom>
              <a:avLst/>
              <a:gdLst/>
              <a:ahLst/>
              <a:cxnLst/>
              <a:rect l="l" t="t" r="r" b="b"/>
              <a:pathLst>
                <a:path w="31216" h="39712">
                  <a:moveTo>
                    <a:pt x="0" y="8496"/>
                  </a:moveTo>
                  <a:lnTo>
                    <a:pt x="5714" y="2794"/>
                  </a:lnTo>
                  <a:lnTo>
                    <a:pt x="14211" y="0"/>
                  </a:lnTo>
                  <a:lnTo>
                    <a:pt x="19913" y="0"/>
                  </a:lnTo>
                  <a:lnTo>
                    <a:pt x="28422" y="2794"/>
                  </a:lnTo>
                  <a:lnTo>
                    <a:pt x="31216" y="8496"/>
                  </a:lnTo>
                  <a:lnTo>
                    <a:pt x="3121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6" name="object 1202"/>
            <p:cNvSpPr/>
            <p:nvPr/>
          </p:nvSpPr>
          <p:spPr>
            <a:xfrm>
              <a:off x="5469877" y="8414436"/>
              <a:ext cx="8509" cy="39712"/>
            </a:xfrm>
            <a:custGeom>
              <a:avLst/>
              <a:gdLst/>
              <a:ahLst/>
              <a:cxnLst/>
              <a:rect l="l" t="t" r="r" b="b"/>
              <a:pathLst>
                <a:path w="8509" h="39712">
                  <a:moveTo>
                    <a:pt x="0" y="0"/>
                  </a:moveTo>
                  <a:lnTo>
                    <a:pt x="5715" y="2794"/>
                  </a:lnTo>
                  <a:lnTo>
                    <a:pt x="8509" y="8496"/>
                  </a:lnTo>
                  <a:lnTo>
                    <a:pt x="8509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7" name="object 1203"/>
            <p:cNvSpPr/>
            <p:nvPr/>
          </p:nvSpPr>
          <p:spPr>
            <a:xfrm>
              <a:off x="5481180" y="8414436"/>
              <a:ext cx="31203" cy="39712"/>
            </a:xfrm>
            <a:custGeom>
              <a:avLst/>
              <a:gdLst/>
              <a:ahLst/>
              <a:cxnLst/>
              <a:rect l="l" t="t" r="r" b="b"/>
              <a:pathLst>
                <a:path w="31203" h="39712">
                  <a:moveTo>
                    <a:pt x="0" y="8496"/>
                  </a:moveTo>
                  <a:lnTo>
                    <a:pt x="5702" y="2794"/>
                  </a:lnTo>
                  <a:lnTo>
                    <a:pt x="14198" y="0"/>
                  </a:lnTo>
                  <a:lnTo>
                    <a:pt x="19913" y="0"/>
                  </a:lnTo>
                  <a:lnTo>
                    <a:pt x="28409" y="2794"/>
                  </a:lnTo>
                  <a:lnTo>
                    <a:pt x="31203" y="8496"/>
                  </a:lnTo>
                  <a:lnTo>
                    <a:pt x="3120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8" name="object 1204"/>
            <p:cNvSpPr/>
            <p:nvPr/>
          </p:nvSpPr>
          <p:spPr>
            <a:xfrm>
              <a:off x="5501094" y="8414436"/>
              <a:ext cx="8496" cy="39712"/>
            </a:xfrm>
            <a:custGeom>
              <a:avLst/>
              <a:gdLst/>
              <a:ahLst/>
              <a:cxnLst/>
              <a:rect l="l" t="t" r="r" b="b"/>
              <a:pathLst>
                <a:path w="8496" h="39712">
                  <a:moveTo>
                    <a:pt x="0" y="0"/>
                  </a:moveTo>
                  <a:lnTo>
                    <a:pt x="5702" y="2794"/>
                  </a:lnTo>
                  <a:lnTo>
                    <a:pt x="8496" y="8496"/>
                  </a:lnTo>
                  <a:lnTo>
                    <a:pt x="849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9" name="object 1205"/>
            <p:cNvSpPr/>
            <p:nvPr/>
          </p:nvSpPr>
          <p:spPr>
            <a:xfrm>
              <a:off x="5535091" y="8414436"/>
              <a:ext cx="36906" cy="39712"/>
            </a:xfrm>
            <a:custGeom>
              <a:avLst/>
              <a:gdLst/>
              <a:ahLst/>
              <a:cxnLst/>
              <a:rect l="l" t="t" r="r" b="b"/>
              <a:pathLst>
                <a:path w="36906" h="39712">
                  <a:moveTo>
                    <a:pt x="2908" y="17005"/>
                  </a:moveTo>
                  <a:lnTo>
                    <a:pt x="36906" y="17005"/>
                  </a:lnTo>
                  <a:lnTo>
                    <a:pt x="36906" y="11290"/>
                  </a:lnTo>
                  <a:lnTo>
                    <a:pt x="34112" y="5715"/>
                  </a:lnTo>
                  <a:lnTo>
                    <a:pt x="31203" y="2794"/>
                  </a:lnTo>
                  <a:lnTo>
                    <a:pt x="25615" y="0"/>
                  </a:lnTo>
                  <a:lnTo>
                    <a:pt x="17119" y="0"/>
                  </a:lnTo>
                  <a:lnTo>
                    <a:pt x="8496" y="2794"/>
                  </a:lnTo>
                  <a:lnTo>
                    <a:pt x="2908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908" y="31203"/>
                  </a:lnTo>
                  <a:lnTo>
                    <a:pt x="8496" y="36918"/>
                  </a:lnTo>
                  <a:lnTo>
                    <a:pt x="17119" y="39712"/>
                  </a:lnTo>
                  <a:lnTo>
                    <a:pt x="22707" y="39712"/>
                  </a:lnTo>
                  <a:lnTo>
                    <a:pt x="31203" y="36918"/>
                  </a:lnTo>
                  <a:lnTo>
                    <a:pt x="36906" y="3120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0" name="object 1206"/>
            <p:cNvSpPr/>
            <p:nvPr/>
          </p:nvSpPr>
          <p:spPr>
            <a:xfrm>
              <a:off x="5566295" y="8417229"/>
              <a:ext cx="2908" cy="14211"/>
            </a:xfrm>
            <a:custGeom>
              <a:avLst/>
              <a:gdLst/>
              <a:ahLst/>
              <a:cxnLst/>
              <a:rect l="l" t="t" r="r" b="b"/>
              <a:pathLst>
                <a:path w="2908" h="14211">
                  <a:moveTo>
                    <a:pt x="2908" y="14211"/>
                  </a:moveTo>
                  <a:lnTo>
                    <a:pt x="2908" y="5702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1" name="object 1207"/>
            <p:cNvSpPr/>
            <p:nvPr/>
          </p:nvSpPr>
          <p:spPr>
            <a:xfrm>
              <a:off x="5537999" y="8414436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14211" y="0"/>
                  </a:moveTo>
                  <a:lnTo>
                    <a:pt x="8496" y="2794"/>
                  </a:lnTo>
                  <a:lnTo>
                    <a:pt x="2793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793" y="31203"/>
                  </a:lnTo>
                  <a:lnTo>
                    <a:pt x="8496" y="36918"/>
                  </a:lnTo>
                  <a:lnTo>
                    <a:pt x="14211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2" name="object 1208"/>
            <p:cNvSpPr/>
            <p:nvPr/>
          </p:nvSpPr>
          <p:spPr>
            <a:xfrm>
              <a:off x="5637326" y="8383231"/>
              <a:ext cx="19799" cy="93624"/>
            </a:xfrm>
            <a:custGeom>
              <a:avLst/>
              <a:gdLst/>
              <a:ahLst/>
              <a:cxnLst/>
              <a:rect l="l" t="t" r="r" b="b"/>
              <a:pathLst>
                <a:path w="19799" h="93624">
                  <a:moveTo>
                    <a:pt x="19799" y="0"/>
                  </a:moveTo>
                  <a:lnTo>
                    <a:pt x="14084" y="5702"/>
                  </a:lnTo>
                  <a:lnTo>
                    <a:pt x="8509" y="14211"/>
                  </a:lnTo>
                  <a:lnTo>
                    <a:pt x="2794" y="25501"/>
                  </a:lnTo>
                  <a:lnTo>
                    <a:pt x="0" y="39700"/>
                  </a:lnTo>
                  <a:lnTo>
                    <a:pt x="0" y="51117"/>
                  </a:lnTo>
                  <a:lnTo>
                    <a:pt x="2794" y="65201"/>
                  </a:lnTo>
                  <a:lnTo>
                    <a:pt x="8509" y="79413"/>
                  </a:lnTo>
                  <a:lnTo>
                    <a:pt x="14084" y="87909"/>
                  </a:lnTo>
                  <a:lnTo>
                    <a:pt x="19799" y="936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3" name="object 1209"/>
            <p:cNvSpPr/>
            <p:nvPr/>
          </p:nvSpPr>
          <p:spPr>
            <a:xfrm>
              <a:off x="5640120" y="8388934"/>
              <a:ext cx="11290" cy="82207"/>
            </a:xfrm>
            <a:custGeom>
              <a:avLst/>
              <a:gdLst/>
              <a:ahLst/>
              <a:cxnLst/>
              <a:rect l="l" t="t" r="r" b="b"/>
              <a:pathLst>
                <a:path w="11290" h="82207">
                  <a:moveTo>
                    <a:pt x="11290" y="0"/>
                  </a:moveTo>
                  <a:lnTo>
                    <a:pt x="5714" y="11290"/>
                  </a:lnTo>
                  <a:lnTo>
                    <a:pt x="2793" y="19799"/>
                  </a:lnTo>
                  <a:lnTo>
                    <a:pt x="0" y="33997"/>
                  </a:lnTo>
                  <a:lnTo>
                    <a:pt x="0" y="45415"/>
                  </a:lnTo>
                  <a:lnTo>
                    <a:pt x="2793" y="59499"/>
                  </a:lnTo>
                  <a:lnTo>
                    <a:pt x="5714" y="70916"/>
                  </a:lnTo>
                  <a:lnTo>
                    <a:pt x="11290" y="822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4" name="object 1210"/>
            <p:cNvSpPr/>
            <p:nvPr/>
          </p:nvSpPr>
          <p:spPr>
            <a:xfrm>
              <a:off x="5677039" y="8394522"/>
              <a:ext cx="5702" cy="5702"/>
            </a:xfrm>
            <a:custGeom>
              <a:avLst/>
              <a:gdLst/>
              <a:ahLst/>
              <a:cxnLst/>
              <a:rect l="l" t="t" r="r" b="b"/>
              <a:pathLst>
                <a:path w="5702" h="5702">
                  <a:moveTo>
                    <a:pt x="2793" y="0"/>
                  </a:moveTo>
                  <a:lnTo>
                    <a:pt x="0" y="2921"/>
                  </a:lnTo>
                  <a:lnTo>
                    <a:pt x="2793" y="5702"/>
                  </a:lnTo>
                  <a:lnTo>
                    <a:pt x="5702" y="2921"/>
                  </a:lnTo>
                  <a:lnTo>
                    <a:pt x="279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5" name="object 1211"/>
            <p:cNvSpPr/>
            <p:nvPr/>
          </p:nvSpPr>
          <p:spPr>
            <a:xfrm>
              <a:off x="5677103" y="8408733"/>
              <a:ext cx="0" cy="45415"/>
            </a:xfrm>
            <a:custGeom>
              <a:avLst/>
              <a:gdLst/>
              <a:ahLst/>
              <a:cxnLst/>
              <a:rect l="l" t="t" r="r" b="b"/>
              <a:pathLst>
                <a:path h="45415">
                  <a:moveTo>
                    <a:pt x="0" y="0"/>
                  </a:moveTo>
                  <a:lnTo>
                    <a:pt x="0" y="45415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6" name="object 1212"/>
            <p:cNvSpPr/>
            <p:nvPr/>
          </p:nvSpPr>
          <p:spPr>
            <a:xfrm>
              <a:off x="5682741" y="8414436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7" name="object 1213"/>
            <p:cNvSpPr/>
            <p:nvPr/>
          </p:nvSpPr>
          <p:spPr>
            <a:xfrm>
              <a:off x="5671337" y="8454148"/>
              <a:ext cx="82321" cy="0"/>
            </a:xfrm>
            <a:custGeom>
              <a:avLst/>
              <a:gdLst/>
              <a:ahLst/>
              <a:cxnLst/>
              <a:rect l="l" t="t" r="r" b="b"/>
              <a:pathLst>
                <a:path w="82321">
                  <a:moveTo>
                    <a:pt x="0" y="0"/>
                  </a:moveTo>
                  <a:lnTo>
                    <a:pt x="82321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8" name="object 1214"/>
            <p:cNvSpPr/>
            <p:nvPr/>
          </p:nvSpPr>
          <p:spPr>
            <a:xfrm>
              <a:off x="5708306" y="8408727"/>
              <a:ext cx="0" cy="45421"/>
            </a:xfrm>
            <a:custGeom>
              <a:avLst/>
              <a:gdLst/>
              <a:ahLst/>
              <a:cxnLst/>
              <a:rect l="l" t="t" r="r" b="b"/>
              <a:pathLst>
                <a:path h="45421">
                  <a:moveTo>
                    <a:pt x="0" y="0"/>
                  </a:moveTo>
                  <a:lnTo>
                    <a:pt x="0" y="45421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9" name="object 1215"/>
            <p:cNvSpPr/>
            <p:nvPr/>
          </p:nvSpPr>
          <p:spPr>
            <a:xfrm>
              <a:off x="5713958" y="8414436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0" name="object 1216"/>
            <p:cNvSpPr/>
            <p:nvPr/>
          </p:nvSpPr>
          <p:spPr>
            <a:xfrm>
              <a:off x="5713958" y="8414436"/>
              <a:ext cx="31203" cy="39712"/>
            </a:xfrm>
            <a:custGeom>
              <a:avLst/>
              <a:gdLst/>
              <a:ahLst/>
              <a:cxnLst/>
              <a:rect l="l" t="t" r="r" b="b"/>
              <a:pathLst>
                <a:path w="31203" h="39712">
                  <a:moveTo>
                    <a:pt x="0" y="8496"/>
                  </a:moveTo>
                  <a:lnTo>
                    <a:pt x="5575" y="2794"/>
                  </a:lnTo>
                  <a:lnTo>
                    <a:pt x="14084" y="0"/>
                  </a:lnTo>
                  <a:lnTo>
                    <a:pt x="19786" y="0"/>
                  </a:lnTo>
                  <a:lnTo>
                    <a:pt x="28282" y="2794"/>
                  </a:lnTo>
                  <a:lnTo>
                    <a:pt x="31203" y="8496"/>
                  </a:lnTo>
                  <a:lnTo>
                    <a:pt x="3120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1" name="object 1217"/>
            <p:cNvSpPr/>
            <p:nvPr/>
          </p:nvSpPr>
          <p:spPr>
            <a:xfrm>
              <a:off x="5733745" y="8414436"/>
              <a:ext cx="8496" cy="39712"/>
            </a:xfrm>
            <a:custGeom>
              <a:avLst/>
              <a:gdLst/>
              <a:ahLst/>
              <a:cxnLst/>
              <a:rect l="l" t="t" r="r" b="b"/>
              <a:pathLst>
                <a:path w="8496" h="39712">
                  <a:moveTo>
                    <a:pt x="0" y="0"/>
                  </a:moveTo>
                  <a:lnTo>
                    <a:pt x="5702" y="2794"/>
                  </a:lnTo>
                  <a:lnTo>
                    <a:pt x="8496" y="8496"/>
                  </a:lnTo>
                  <a:lnTo>
                    <a:pt x="849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2" name="object 1218"/>
            <p:cNvSpPr/>
            <p:nvPr/>
          </p:nvSpPr>
          <p:spPr>
            <a:xfrm>
              <a:off x="5816079" y="8414436"/>
              <a:ext cx="16992" cy="39712"/>
            </a:xfrm>
            <a:custGeom>
              <a:avLst/>
              <a:gdLst/>
              <a:ahLst/>
              <a:cxnLst/>
              <a:rect l="l" t="t" r="r" b="b"/>
              <a:pathLst>
                <a:path w="16992" h="39712">
                  <a:moveTo>
                    <a:pt x="0" y="0"/>
                  </a:moveTo>
                  <a:lnTo>
                    <a:pt x="16992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3" name="object 1219"/>
            <p:cNvSpPr/>
            <p:nvPr/>
          </p:nvSpPr>
          <p:spPr>
            <a:xfrm>
              <a:off x="5818873" y="8414436"/>
              <a:ext cx="14198" cy="33997"/>
            </a:xfrm>
            <a:custGeom>
              <a:avLst/>
              <a:gdLst/>
              <a:ahLst/>
              <a:cxnLst/>
              <a:rect l="l" t="t" r="r" b="b"/>
              <a:pathLst>
                <a:path w="14198" h="33997">
                  <a:moveTo>
                    <a:pt x="0" y="0"/>
                  </a:moveTo>
                  <a:lnTo>
                    <a:pt x="14198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4" name="object 1220"/>
            <p:cNvSpPr/>
            <p:nvPr/>
          </p:nvSpPr>
          <p:spPr>
            <a:xfrm>
              <a:off x="5810364" y="8414436"/>
              <a:ext cx="39712" cy="62420"/>
            </a:xfrm>
            <a:custGeom>
              <a:avLst/>
              <a:gdLst/>
              <a:ahLst/>
              <a:cxnLst/>
              <a:rect l="l" t="t" r="r" b="b"/>
              <a:pathLst>
                <a:path w="39712" h="62420">
                  <a:moveTo>
                    <a:pt x="39712" y="0"/>
                  </a:moveTo>
                  <a:lnTo>
                    <a:pt x="22707" y="39712"/>
                  </a:lnTo>
                  <a:lnTo>
                    <a:pt x="17005" y="53911"/>
                  </a:lnTo>
                  <a:lnTo>
                    <a:pt x="11417" y="59626"/>
                  </a:lnTo>
                  <a:lnTo>
                    <a:pt x="5715" y="62420"/>
                  </a:lnTo>
                  <a:lnTo>
                    <a:pt x="2794" y="62420"/>
                  </a:lnTo>
                  <a:lnTo>
                    <a:pt x="0" y="59626"/>
                  </a:lnTo>
                  <a:lnTo>
                    <a:pt x="2794" y="56705"/>
                  </a:lnTo>
                  <a:lnTo>
                    <a:pt x="571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5" name="object 1221"/>
            <p:cNvSpPr/>
            <p:nvPr/>
          </p:nvSpPr>
          <p:spPr>
            <a:xfrm>
              <a:off x="5810364" y="8414436"/>
              <a:ext cx="45415" cy="0"/>
            </a:xfrm>
            <a:custGeom>
              <a:avLst/>
              <a:gdLst/>
              <a:ahLst/>
              <a:cxnLst/>
              <a:rect l="l" t="t" r="r" b="b"/>
              <a:pathLst>
                <a:path w="45415">
                  <a:moveTo>
                    <a:pt x="0" y="0"/>
                  </a:moveTo>
                  <a:lnTo>
                    <a:pt x="45415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6" name="object 1222"/>
            <p:cNvSpPr/>
            <p:nvPr/>
          </p:nvSpPr>
          <p:spPr>
            <a:xfrm>
              <a:off x="5867069" y="8414436"/>
              <a:ext cx="36918" cy="39712"/>
            </a:xfrm>
            <a:custGeom>
              <a:avLst/>
              <a:gdLst/>
              <a:ahLst/>
              <a:cxnLst/>
              <a:rect l="l" t="t" r="r" b="b"/>
              <a:pathLst>
                <a:path w="36918" h="39712">
                  <a:moveTo>
                    <a:pt x="2920" y="17005"/>
                  </a:moveTo>
                  <a:lnTo>
                    <a:pt x="36918" y="17005"/>
                  </a:lnTo>
                  <a:lnTo>
                    <a:pt x="36918" y="11290"/>
                  </a:lnTo>
                  <a:lnTo>
                    <a:pt x="34124" y="5715"/>
                  </a:lnTo>
                  <a:lnTo>
                    <a:pt x="31330" y="2794"/>
                  </a:lnTo>
                  <a:lnTo>
                    <a:pt x="25628" y="0"/>
                  </a:lnTo>
                  <a:lnTo>
                    <a:pt x="17132" y="0"/>
                  </a:lnTo>
                  <a:lnTo>
                    <a:pt x="8623" y="2794"/>
                  </a:lnTo>
                  <a:lnTo>
                    <a:pt x="2920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920" y="31203"/>
                  </a:lnTo>
                  <a:lnTo>
                    <a:pt x="8623" y="36918"/>
                  </a:lnTo>
                  <a:lnTo>
                    <a:pt x="17132" y="39712"/>
                  </a:lnTo>
                  <a:lnTo>
                    <a:pt x="22707" y="39712"/>
                  </a:lnTo>
                  <a:lnTo>
                    <a:pt x="31330" y="36918"/>
                  </a:lnTo>
                  <a:lnTo>
                    <a:pt x="36918" y="3120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7" name="object 1223"/>
            <p:cNvSpPr/>
            <p:nvPr/>
          </p:nvSpPr>
          <p:spPr>
            <a:xfrm>
              <a:off x="5898400" y="8417229"/>
              <a:ext cx="2793" cy="14211"/>
            </a:xfrm>
            <a:custGeom>
              <a:avLst/>
              <a:gdLst/>
              <a:ahLst/>
              <a:cxnLst/>
              <a:rect l="l" t="t" r="r" b="b"/>
              <a:pathLst>
                <a:path w="2793" h="14211">
                  <a:moveTo>
                    <a:pt x="2793" y="14211"/>
                  </a:moveTo>
                  <a:lnTo>
                    <a:pt x="2793" y="5702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8" name="object 1224"/>
            <p:cNvSpPr/>
            <p:nvPr/>
          </p:nvSpPr>
          <p:spPr>
            <a:xfrm>
              <a:off x="5869990" y="8414436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14211" y="0"/>
                  </a:moveTo>
                  <a:lnTo>
                    <a:pt x="8496" y="2794"/>
                  </a:lnTo>
                  <a:lnTo>
                    <a:pt x="2794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794" y="31203"/>
                  </a:lnTo>
                  <a:lnTo>
                    <a:pt x="8496" y="36918"/>
                  </a:lnTo>
                  <a:lnTo>
                    <a:pt x="14211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9" name="object 1225"/>
            <p:cNvSpPr/>
            <p:nvPr/>
          </p:nvSpPr>
          <p:spPr>
            <a:xfrm>
              <a:off x="5923902" y="8414436"/>
              <a:ext cx="36918" cy="39712"/>
            </a:xfrm>
            <a:custGeom>
              <a:avLst/>
              <a:gdLst/>
              <a:ahLst/>
              <a:cxnLst/>
              <a:rect l="l" t="t" r="r" b="b"/>
              <a:pathLst>
                <a:path w="36918" h="39712">
                  <a:moveTo>
                    <a:pt x="2794" y="5715"/>
                  </a:moveTo>
                  <a:lnTo>
                    <a:pt x="2794" y="8496"/>
                  </a:lnTo>
                  <a:lnTo>
                    <a:pt x="0" y="8496"/>
                  </a:lnTo>
                  <a:lnTo>
                    <a:pt x="0" y="5715"/>
                  </a:lnTo>
                  <a:lnTo>
                    <a:pt x="2794" y="2794"/>
                  </a:lnTo>
                  <a:lnTo>
                    <a:pt x="8496" y="0"/>
                  </a:lnTo>
                  <a:lnTo>
                    <a:pt x="19799" y="0"/>
                  </a:lnTo>
                  <a:lnTo>
                    <a:pt x="25501" y="2794"/>
                  </a:lnTo>
                  <a:lnTo>
                    <a:pt x="28409" y="5715"/>
                  </a:lnTo>
                  <a:lnTo>
                    <a:pt x="31203" y="11290"/>
                  </a:lnTo>
                  <a:lnTo>
                    <a:pt x="31203" y="31203"/>
                  </a:lnTo>
                  <a:lnTo>
                    <a:pt x="33997" y="36918"/>
                  </a:lnTo>
                  <a:lnTo>
                    <a:pt x="36918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0" name="object 1226"/>
            <p:cNvSpPr/>
            <p:nvPr/>
          </p:nvSpPr>
          <p:spPr>
            <a:xfrm>
              <a:off x="5952312" y="8420151"/>
              <a:ext cx="11302" cy="33997"/>
            </a:xfrm>
            <a:custGeom>
              <a:avLst/>
              <a:gdLst/>
              <a:ahLst/>
              <a:cxnLst/>
              <a:rect l="l" t="t" r="r" b="b"/>
              <a:pathLst>
                <a:path w="11302" h="33997">
                  <a:moveTo>
                    <a:pt x="0" y="0"/>
                  </a:moveTo>
                  <a:lnTo>
                    <a:pt x="0" y="25488"/>
                  </a:lnTo>
                  <a:lnTo>
                    <a:pt x="2794" y="31203"/>
                  </a:lnTo>
                  <a:lnTo>
                    <a:pt x="8509" y="33997"/>
                  </a:lnTo>
                  <a:lnTo>
                    <a:pt x="11303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1" name="object 1227"/>
            <p:cNvSpPr/>
            <p:nvPr/>
          </p:nvSpPr>
          <p:spPr>
            <a:xfrm>
              <a:off x="5920994" y="8425726"/>
              <a:ext cx="31318" cy="28422"/>
            </a:xfrm>
            <a:custGeom>
              <a:avLst/>
              <a:gdLst/>
              <a:ahLst/>
              <a:cxnLst/>
              <a:rect l="l" t="t" r="r" b="b"/>
              <a:pathLst>
                <a:path w="31318" h="28422">
                  <a:moveTo>
                    <a:pt x="31318" y="0"/>
                  </a:moveTo>
                  <a:lnTo>
                    <a:pt x="28409" y="2921"/>
                  </a:lnTo>
                  <a:lnTo>
                    <a:pt x="11404" y="5715"/>
                  </a:lnTo>
                  <a:lnTo>
                    <a:pt x="2908" y="8623"/>
                  </a:lnTo>
                  <a:lnTo>
                    <a:pt x="0" y="14211"/>
                  </a:lnTo>
                  <a:lnTo>
                    <a:pt x="0" y="19913"/>
                  </a:lnTo>
                  <a:lnTo>
                    <a:pt x="2908" y="25628"/>
                  </a:lnTo>
                  <a:lnTo>
                    <a:pt x="11404" y="28422"/>
                  </a:lnTo>
                  <a:lnTo>
                    <a:pt x="19913" y="28422"/>
                  </a:lnTo>
                  <a:lnTo>
                    <a:pt x="25615" y="25628"/>
                  </a:lnTo>
                  <a:lnTo>
                    <a:pt x="31318" y="199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2" name="object 1228"/>
            <p:cNvSpPr/>
            <p:nvPr/>
          </p:nvSpPr>
          <p:spPr>
            <a:xfrm>
              <a:off x="5923902" y="8431441"/>
              <a:ext cx="8496" cy="22707"/>
            </a:xfrm>
            <a:custGeom>
              <a:avLst/>
              <a:gdLst/>
              <a:ahLst/>
              <a:cxnLst/>
              <a:rect l="l" t="t" r="r" b="b"/>
              <a:pathLst>
                <a:path w="8496" h="22707">
                  <a:moveTo>
                    <a:pt x="8496" y="0"/>
                  </a:moveTo>
                  <a:lnTo>
                    <a:pt x="2794" y="2908"/>
                  </a:lnTo>
                  <a:lnTo>
                    <a:pt x="0" y="8496"/>
                  </a:lnTo>
                  <a:lnTo>
                    <a:pt x="0" y="14198"/>
                  </a:lnTo>
                  <a:lnTo>
                    <a:pt x="2794" y="19913"/>
                  </a:lnTo>
                  <a:lnTo>
                    <a:pt x="8496" y="227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3" name="object 1229"/>
            <p:cNvSpPr/>
            <p:nvPr/>
          </p:nvSpPr>
          <p:spPr>
            <a:xfrm>
              <a:off x="5980734" y="8408727"/>
              <a:ext cx="0" cy="45421"/>
            </a:xfrm>
            <a:custGeom>
              <a:avLst/>
              <a:gdLst/>
              <a:ahLst/>
              <a:cxnLst/>
              <a:rect l="l" t="t" r="r" b="b"/>
              <a:pathLst>
                <a:path h="45421">
                  <a:moveTo>
                    <a:pt x="0" y="0"/>
                  </a:moveTo>
                  <a:lnTo>
                    <a:pt x="0" y="45421"/>
                  </a:lnTo>
                </a:path>
              </a:pathLst>
            </a:custGeom>
            <a:ln w="1165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4" name="object 1230"/>
            <p:cNvSpPr/>
            <p:nvPr/>
          </p:nvSpPr>
          <p:spPr>
            <a:xfrm>
              <a:off x="5986322" y="8414436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5" name="object 1231"/>
            <p:cNvSpPr/>
            <p:nvPr/>
          </p:nvSpPr>
          <p:spPr>
            <a:xfrm>
              <a:off x="5986322" y="8414436"/>
              <a:ext cx="25488" cy="17005"/>
            </a:xfrm>
            <a:custGeom>
              <a:avLst/>
              <a:gdLst/>
              <a:ahLst/>
              <a:cxnLst/>
              <a:rect l="l" t="t" r="r" b="b"/>
              <a:pathLst>
                <a:path w="25488" h="17005">
                  <a:moveTo>
                    <a:pt x="0" y="17005"/>
                  </a:moveTo>
                  <a:lnTo>
                    <a:pt x="2781" y="8496"/>
                  </a:lnTo>
                  <a:lnTo>
                    <a:pt x="8496" y="2794"/>
                  </a:lnTo>
                  <a:lnTo>
                    <a:pt x="14198" y="0"/>
                  </a:lnTo>
                  <a:lnTo>
                    <a:pt x="22707" y="0"/>
                  </a:lnTo>
                  <a:lnTo>
                    <a:pt x="25488" y="2794"/>
                  </a:lnTo>
                  <a:lnTo>
                    <a:pt x="25488" y="5715"/>
                  </a:lnTo>
                  <a:lnTo>
                    <a:pt x="22707" y="8496"/>
                  </a:lnTo>
                  <a:lnTo>
                    <a:pt x="19913" y="5715"/>
                  </a:lnTo>
                  <a:lnTo>
                    <a:pt x="22707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6" name="object 1232"/>
            <p:cNvSpPr/>
            <p:nvPr/>
          </p:nvSpPr>
          <p:spPr>
            <a:xfrm>
              <a:off x="5974905" y="8454149"/>
              <a:ext cx="19913" cy="0"/>
            </a:xfrm>
            <a:custGeom>
              <a:avLst/>
              <a:gdLst/>
              <a:ahLst/>
              <a:cxnLst/>
              <a:rect l="l" t="t" r="r" b="b"/>
              <a:pathLst>
                <a:path w="19913">
                  <a:moveTo>
                    <a:pt x="0" y="0"/>
                  </a:moveTo>
                  <a:lnTo>
                    <a:pt x="1991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7" name="object 1233"/>
            <p:cNvSpPr/>
            <p:nvPr/>
          </p:nvSpPr>
          <p:spPr>
            <a:xfrm>
              <a:off x="6026022" y="8414436"/>
              <a:ext cx="31203" cy="28409"/>
            </a:xfrm>
            <a:custGeom>
              <a:avLst/>
              <a:gdLst/>
              <a:ahLst/>
              <a:cxnLst/>
              <a:rect l="l" t="t" r="r" b="b"/>
              <a:pathLst>
                <a:path w="31203" h="28409">
                  <a:moveTo>
                    <a:pt x="28409" y="5715"/>
                  </a:moveTo>
                  <a:lnTo>
                    <a:pt x="31203" y="0"/>
                  </a:lnTo>
                  <a:lnTo>
                    <a:pt x="31203" y="11290"/>
                  </a:lnTo>
                  <a:lnTo>
                    <a:pt x="28409" y="5715"/>
                  </a:lnTo>
                  <a:lnTo>
                    <a:pt x="25501" y="2794"/>
                  </a:lnTo>
                  <a:lnTo>
                    <a:pt x="19913" y="0"/>
                  </a:lnTo>
                  <a:lnTo>
                    <a:pt x="8496" y="0"/>
                  </a:lnTo>
                  <a:lnTo>
                    <a:pt x="2793" y="2794"/>
                  </a:lnTo>
                  <a:lnTo>
                    <a:pt x="0" y="5715"/>
                  </a:lnTo>
                  <a:lnTo>
                    <a:pt x="0" y="11290"/>
                  </a:lnTo>
                  <a:lnTo>
                    <a:pt x="2793" y="14211"/>
                  </a:lnTo>
                  <a:lnTo>
                    <a:pt x="8496" y="17005"/>
                  </a:lnTo>
                  <a:lnTo>
                    <a:pt x="22707" y="22707"/>
                  </a:lnTo>
                  <a:lnTo>
                    <a:pt x="28409" y="25501"/>
                  </a:lnTo>
                  <a:lnTo>
                    <a:pt x="31203" y="284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8" name="object 1234"/>
            <p:cNvSpPr/>
            <p:nvPr/>
          </p:nvSpPr>
          <p:spPr>
            <a:xfrm>
              <a:off x="6026022" y="8422932"/>
              <a:ext cx="31203" cy="31216"/>
            </a:xfrm>
            <a:custGeom>
              <a:avLst/>
              <a:gdLst/>
              <a:ahLst/>
              <a:cxnLst/>
              <a:rect l="l" t="t" r="r" b="b"/>
              <a:pathLst>
                <a:path w="31203" h="31216">
                  <a:moveTo>
                    <a:pt x="0" y="0"/>
                  </a:moveTo>
                  <a:lnTo>
                    <a:pt x="2793" y="2794"/>
                  </a:lnTo>
                  <a:lnTo>
                    <a:pt x="8496" y="5715"/>
                  </a:lnTo>
                  <a:lnTo>
                    <a:pt x="22707" y="11417"/>
                  </a:lnTo>
                  <a:lnTo>
                    <a:pt x="28422" y="14211"/>
                  </a:lnTo>
                  <a:lnTo>
                    <a:pt x="31203" y="17005"/>
                  </a:lnTo>
                  <a:lnTo>
                    <a:pt x="31203" y="25501"/>
                  </a:lnTo>
                  <a:lnTo>
                    <a:pt x="28422" y="28422"/>
                  </a:lnTo>
                  <a:lnTo>
                    <a:pt x="22707" y="31216"/>
                  </a:lnTo>
                  <a:lnTo>
                    <a:pt x="11417" y="31216"/>
                  </a:lnTo>
                  <a:lnTo>
                    <a:pt x="5714" y="28422"/>
                  </a:lnTo>
                  <a:lnTo>
                    <a:pt x="2793" y="25501"/>
                  </a:lnTo>
                  <a:lnTo>
                    <a:pt x="0" y="19913"/>
                  </a:lnTo>
                  <a:lnTo>
                    <a:pt x="0" y="31216"/>
                  </a:lnTo>
                  <a:lnTo>
                    <a:pt x="2793" y="2550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9" name="object 1235"/>
            <p:cNvSpPr/>
            <p:nvPr/>
          </p:nvSpPr>
          <p:spPr>
            <a:xfrm>
              <a:off x="6074232" y="8383231"/>
              <a:ext cx="19913" cy="93624"/>
            </a:xfrm>
            <a:custGeom>
              <a:avLst/>
              <a:gdLst/>
              <a:ahLst/>
              <a:cxnLst/>
              <a:rect l="l" t="t" r="r" b="b"/>
              <a:pathLst>
                <a:path w="19913" h="93624">
                  <a:moveTo>
                    <a:pt x="0" y="0"/>
                  </a:moveTo>
                  <a:lnTo>
                    <a:pt x="5702" y="5702"/>
                  </a:lnTo>
                  <a:lnTo>
                    <a:pt x="11417" y="14211"/>
                  </a:lnTo>
                  <a:lnTo>
                    <a:pt x="17119" y="25501"/>
                  </a:lnTo>
                  <a:lnTo>
                    <a:pt x="19913" y="39700"/>
                  </a:lnTo>
                  <a:lnTo>
                    <a:pt x="19913" y="51117"/>
                  </a:lnTo>
                  <a:lnTo>
                    <a:pt x="17119" y="65201"/>
                  </a:lnTo>
                  <a:lnTo>
                    <a:pt x="11417" y="79413"/>
                  </a:lnTo>
                  <a:lnTo>
                    <a:pt x="5702" y="87909"/>
                  </a:lnTo>
                  <a:lnTo>
                    <a:pt x="0" y="936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0" name="object 1236"/>
            <p:cNvSpPr/>
            <p:nvPr/>
          </p:nvSpPr>
          <p:spPr>
            <a:xfrm>
              <a:off x="6079934" y="8388934"/>
              <a:ext cx="11417" cy="82207"/>
            </a:xfrm>
            <a:custGeom>
              <a:avLst/>
              <a:gdLst/>
              <a:ahLst/>
              <a:cxnLst/>
              <a:rect l="l" t="t" r="r" b="b"/>
              <a:pathLst>
                <a:path w="11417" h="82207">
                  <a:moveTo>
                    <a:pt x="0" y="0"/>
                  </a:moveTo>
                  <a:lnTo>
                    <a:pt x="5715" y="11290"/>
                  </a:lnTo>
                  <a:lnTo>
                    <a:pt x="8509" y="19799"/>
                  </a:lnTo>
                  <a:lnTo>
                    <a:pt x="11417" y="33997"/>
                  </a:lnTo>
                  <a:lnTo>
                    <a:pt x="11417" y="45415"/>
                  </a:lnTo>
                  <a:lnTo>
                    <a:pt x="8509" y="59499"/>
                  </a:lnTo>
                  <a:lnTo>
                    <a:pt x="5715" y="70916"/>
                  </a:lnTo>
                  <a:lnTo>
                    <a:pt x="0" y="822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1" name="object 1237"/>
            <p:cNvSpPr/>
            <p:nvPr/>
          </p:nvSpPr>
          <p:spPr>
            <a:xfrm>
              <a:off x="4614900" y="6568719"/>
              <a:ext cx="2229192" cy="0"/>
            </a:xfrm>
            <a:custGeom>
              <a:avLst/>
              <a:gdLst/>
              <a:ahLst/>
              <a:cxnLst/>
              <a:rect l="l" t="t" r="r" b="b"/>
              <a:pathLst>
                <a:path w="2229192">
                  <a:moveTo>
                    <a:pt x="0" y="0"/>
                  </a:moveTo>
                  <a:lnTo>
                    <a:pt x="222919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2" name="object 1238"/>
            <p:cNvSpPr/>
            <p:nvPr/>
          </p:nvSpPr>
          <p:spPr>
            <a:xfrm>
              <a:off x="5020233" y="656871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3" name="object 1239"/>
            <p:cNvSpPr/>
            <p:nvPr/>
          </p:nvSpPr>
          <p:spPr>
            <a:xfrm>
              <a:off x="5526836" y="656871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4" name="object 1240"/>
            <p:cNvSpPr/>
            <p:nvPr/>
          </p:nvSpPr>
          <p:spPr>
            <a:xfrm>
              <a:off x="6033427" y="656871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5" name="object 1241"/>
            <p:cNvSpPr/>
            <p:nvPr/>
          </p:nvSpPr>
          <p:spPr>
            <a:xfrm>
              <a:off x="6540157" y="656871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6" name="object 1242"/>
            <p:cNvSpPr/>
            <p:nvPr/>
          </p:nvSpPr>
          <p:spPr>
            <a:xfrm>
              <a:off x="4716297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7" name="object 1243"/>
            <p:cNvSpPr/>
            <p:nvPr/>
          </p:nvSpPr>
          <p:spPr>
            <a:xfrm>
              <a:off x="4817567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8" name="object 1244"/>
            <p:cNvSpPr/>
            <p:nvPr/>
          </p:nvSpPr>
          <p:spPr>
            <a:xfrm>
              <a:off x="4918836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9" name="object 1245"/>
            <p:cNvSpPr/>
            <p:nvPr/>
          </p:nvSpPr>
          <p:spPr>
            <a:xfrm>
              <a:off x="5121503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0" name="object 1246"/>
            <p:cNvSpPr/>
            <p:nvPr/>
          </p:nvSpPr>
          <p:spPr>
            <a:xfrm>
              <a:off x="5222900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1" name="object 1247"/>
            <p:cNvSpPr/>
            <p:nvPr/>
          </p:nvSpPr>
          <p:spPr>
            <a:xfrm>
              <a:off x="5324170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2" name="object 1248"/>
            <p:cNvSpPr/>
            <p:nvPr/>
          </p:nvSpPr>
          <p:spPr>
            <a:xfrm>
              <a:off x="5425554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3" name="object 1249"/>
            <p:cNvSpPr/>
            <p:nvPr/>
          </p:nvSpPr>
          <p:spPr>
            <a:xfrm>
              <a:off x="5628220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4" name="object 1250"/>
            <p:cNvSpPr/>
            <p:nvPr/>
          </p:nvSpPr>
          <p:spPr>
            <a:xfrm>
              <a:off x="5729490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5" name="object 1251"/>
            <p:cNvSpPr/>
            <p:nvPr/>
          </p:nvSpPr>
          <p:spPr>
            <a:xfrm>
              <a:off x="5830887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6" name="object 1252"/>
            <p:cNvSpPr/>
            <p:nvPr/>
          </p:nvSpPr>
          <p:spPr>
            <a:xfrm>
              <a:off x="5932157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7" name="object 1253"/>
            <p:cNvSpPr/>
            <p:nvPr/>
          </p:nvSpPr>
          <p:spPr>
            <a:xfrm>
              <a:off x="6134823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8" name="object 1254"/>
            <p:cNvSpPr/>
            <p:nvPr/>
          </p:nvSpPr>
          <p:spPr>
            <a:xfrm>
              <a:off x="6236093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9" name="object 1255"/>
            <p:cNvSpPr/>
            <p:nvPr/>
          </p:nvSpPr>
          <p:spPr>
            <a:xfrm>
              <a:off x="6337490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0" name="object 1256"/>
            <p:cNvSpPr/>
            <p:nvPr/>
          </p:nvSpPr>
          <p:spPr>
            <a:xfrm>
              <a:off x="6438760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1" name="object 1257"/>
            <p:cNvSpPr/>
            <p:nvPr/>
          </p:nvSpPr>
          <p:spPr>
            <a:xfrm>
              <a:off x="6641427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2" name="object 1258"/>
            <p:cNvSpPr/>
            <p:nvPr/>
          </p:nvSpPr>
          <p:spPr>
            <a:xfrm>
              <a:off x="6742824" y="656871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3" name="object 1259"/>
            <p:cNvSpPr/>
            <p:nvPr/>
          </p:nvSpPr>
          <p:spPr>
            <a:xfrm>
              <a:off x="4505617" y="8160893"/>
              <a:ext cx="0" cy="53911"/>
            </a:xfrm>
            <a:custGeom>
              <a:avLst/>
              <a:gdLst/>
              <a:ahLst/>
              <a:cxnLst/>
              <a:rect l="l" t="t" r="r" b="b"/>
              <a:pathLst>
                <a:path h="53911">
                  <a:moveTo>
                    <a:pt x="0" y="0"/>
                  </a:moveTo>
                  <a:lnTo>
                    <a:pt x="0" y="5391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4" name="object 1260"/>
            <p:cNvSpPr/>
            <p:nvPr/>
          </p:nvSpPr>
          <p:spPr>
            <a:xfrm>
              <a:off x="4508525" y="8155190"/>
              <a:ext cx="0" cy="59613"/>
            </a:xfrm>
            <a:custGeom>
              <a:avLst/>
              <a:gdLst/>
              <a:ahLst/>
              <a:cxnLst/>
              <a:rect l="l" t="t" r="r" b="b"/>
              <a:pathLst>
                <a:path h="59613">
                  <a:moveTo>
                    <a:pt x="0" y="0"/>
                  </a:moveTo>
                  <a:lnTo>
                    <a:pt x="0" y="596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5" name="object 1261"/>
            <p:cNvSpPr/>
            <p:nvPr/>
          </p:nvSpPr>
          <p:spPr>
            <a:xfrm>
              <a:off x="4477321" y="8155190"/>
              <a:ext cx="45415" cy="42621"/>
            </a:xfrm>
            <a:custGeom>
              <a:avLst/>
              <a:gdLst/>
              <a:ahLst/>
              <a:cxnLst/>
              <a:rect l="l" t="t" r="r" b="b"/>
              <a:pathLst>
                <a:path w="45415" h="42621">
                  <a:moveTo>
                    <a:pt x="31203" y="0"/>
                  </a:moveTo>
                  <a:lnTo>
                    <a:pt x="0" y="42621"/>
                  </a:lnTo>
                  <a:lnTo>
                    <a:pt x="45415" y="4262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6" name="object 1262"/>
            <p:cNvSpPr/>
            <p:nvPr/>
          </p:nvSpPr>
          <p:spPr>
            <a:xfrm>
              <a:off x="4497120" y="8214804"/>
              <a:ext cx="19913" cy="0"/>
            </a:xfrm>
            <a:custGeom>
              <a:avLst/>
              <a:gdLst/>
              <a:ahLst/>
              <a:cxnLst/>
              <a:rect l="l" t="t" r="r" b="b"/>
              <a:pathLst>
                <a:path w="19913">
                  <a:moveTo>
                    <a:pt x="0" y="0"/>
                  </a:moveTo>
                  <a:lnTo>
                    <a:pt x="1991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7" name="object 1263"/>
            <p:cNvSpPr/>
            <p:nvPr/>
          </p:nvSpPr>
          <p:spPr>
            <a:xfrm>
              <a:off x="4536821" y="8155190"/>
              <a:ext cx="39827" cy="59613"/>
            </a:xfrm>
            <a:custGeom>
              <a:avLst/>
              <a:gdLst/>
              <a:ahLst/>
              <a:cxnLst/>
              <a:rect l="l" t="t" r="r" b="b"/>
              <a:pathLst>
                <a:path w="39827" h="59613">
                  <a:moveTo>
                    <a:pt x="17119" y="0"/>
                  </a:moveTo>
                  <a:lnTo>
                    <a:pt x="8623" y="2908"/>
                  </a:lnTo>
                  <a:lnTo>
                    <a:pt x="2921" y="11404"/>
                  </a:lnTo>
                  <a:lnTo>
                    <a:pt x="0" y="25501"/>
                  </a:lnTo>
                  <a:lnTo>
                    <a:pt x="0" y="34112"/>
                  </a:lnTo>
                  <a:lnTo>
                    <a:pt x="2921" y="48209"/>
                  </a:lnTo>
                  <a:lnTo>
                    <a:pt x="8623" y="56819"/>
                  </a:lnTo>
                  <a:lnTo>
                    <a:pt x="17119" y="59613"/>
                  </a:lnTo>
                  <a:lnTo>
                    <a:pt x="22707" y="59613"/>
                  </a:lnTo>
                  <a:lnTo>
                    <a:pt x="31330" y="56819"/>
                  </a:lnTo>
                  <a:lnTo>
                    <a:pt x="36918" y="48209"/>
                  </a:lnTo>
                  <a:lnTo>
                    <a:pt x="39827" y="34112"/>
                  </a:lnTo>
                  <a:lnTo>
                    <a:pt x="39827" y="25501"/>
                  </a:lnTo>
                  <a:lnTo>
                    <a:pt x="36918" y="11404"/>
                  </a:lnTo>
                  <a:lnTo>
                    <a:pt x="31330" y="2908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15" y="48209"/>
                  </a:lnTo>
                  <a:lnTo>
                    <a:pt x="17119" y="596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8" name="object 1264"/>
            <p:cNvSpPr/>
            <p:nvPr/>
          </p:nvSpPr>
          <p:spPr>
            <a:xfrm>
              <a:off x="4559528" y="8155190"/>
              <a:ext cx="14211" cy="59613"/>
            </a:xfrm>
            <a:custGeom>
              <a:avLst/>
              <a:gdLst/>
              <a:ahLst/>
              <a:cxnLst/>
              <a:rect l="l" t="t" r="r" b="b"/>
              <a:pathLst>
                <a:path w="14211" h="59613">
                  <a:moveTo>
                    <a:pt x="0" y="59613"/>
                  </a:moveTo>
                  <a:lnTo>
                    <a:pt x="5702" y="56819"/>
                  </a:lnTo>
                  <a:lnTo>
                    <a:pt x="8623" y="53911"/>
                  </a:lnTo>
                  <a:lnTo>
                    <a:pt x="11417" y="48209"/>
                  </a:lnTo>
                  <a:lnTo>
                    <a:pt x="14211" y="34112"/>
                  </a:lnTo>
                  <a:lnTo>
                    <a:pt x="14211" y="25501"/>
                  </a:lnTo>
                  <a:lnTo>
                    <a:pt x="11417" y="11404"/>
                  </a:lnTo>
                  <a:lnTo>
                    <a:pt x="8623" y="5702"/>
                  </a:lnTo>
                  <a:lnTo>
                    <a:pt x="5702" y="2908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9" name="object 1265"/>
            <p:cNvSpPr/>
            <p:nvPr/>
          </p:nvSpPr>
          <p:spPr>
            <a:xfrm>
              <a:off x="4614900" y="7666075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0" y="0"/>
                  </a:moveTo>
                  <a:lnTo>
                    <a:pt x="4456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0" name="object 1266"/>
            <p:cNvSpPr/>
            <p:nvPr/>
          </p:nvSpPr>
          <p:spPr>
            <a:xfrm>
              <a:off x="4505617" y="7646403"/>
              <a:ext cx="0" cy="53911"/>
            </a:xfrm>
            <a:custGeom>
              <a:avLst/>
              <a:gdLst/>
              <a:ahLst/>
              <a:cxnLst/>
              <a:rect l="l" t="t" r="r" b="b"/>
              <a:pathLst>
                <a:path h="53911">
                  <a:moveTo>
                    <a:pt x="0" y="0"/>
                  </a:moveTo>
                  <a:lnTo>
                    <a:pt x="0" y="5391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1" name="object 1267"/>
            <p:cNvSpPr/>
            <p:nvPr/>
          </p:nvSpPr>
          <p:spPr>
            <a:xfrm>
              <a:off x="4508525" y="7640688"/>
              <a:ext cx="0" cy="59626"/>
            </a:xfrm>
            <a:custGeom>
              <a:avLst/>
              <a:gdLst/>
              <a:ahLst/>
              <a:cxnLst/>
              <a:rect l="l" t="t" r="r" b="b"/>
              <a:pathLst>
                <a:path h="59626">
                  <a:moveTo>
                    <a:pt x="0" y="0"/>
                  </a:move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2" name="object 1268"/>
            <p:cNvSpPr/>
            <p:nvPr/>
          </p:nvSpPr>
          <p:spPr>
            <a:xfrm>
              <a:off x="4477321" y="7640688"/>
              <a:ext cx="45415" cy="42621"/>
            </a:xfrm>
            <a:custGeom>
              <a:avLst/>
              <a:gdLst/>
              <a:ahLst/>
              <a:cxnLst/>
              <a:rect l="l" t="t" r="r" b="b"/>
              <a:pathLst>
                <a:path w="45415" h="42621">
                  <a:moveTo>
                    <a:pt x="31203" y="0"/>
                  </a:moveTo>
                  <a:lnTo>
                    <a:pt x="0" y="42621"/>
                  </a:lnTo>
                  <a:lnTo>
                    <a:pt x="45415" y="4262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3" name="object 1269"/>
            <p:cNvSpPr/>
            <p:nvPr/>
          </p:nvSpPr>
          <p:spPr>
            <a:xfrm>
              <a:off x="4497120" y="7700314"/>
              <a:ext cx="19913" cy="0"/>
            </a:xfrm>
            <a:custGeom>
              <a:avLst/>
              <a:gdLst/>
              <a:ahLst/>
              <a:cxnLst/>
              <a:rect l="l" t="t" r="r" b="b"/>
              <a:pathLst>
                <a:path w="19913">
                  <a:moveTo>
                    <a:pt x="0" y="0"/>
                  </a:moveTo>
                  <a:lnTo>
                    <a:pt x="1991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4" name="object 1270"/>
            <p:cNvSpPr/>
            <p:nvPr/>
          </p:nvSpPr>
          <p:spPr>
            <a:xfrm>
              <a:off x="4536821" y="7640688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5715" y="0"/>
                  </a:moveTo>
                  <a:lnTo>
                    <a:pt x="0" y="28422"/>
                  </a:lnTo>
                  <a:lnTo>
                    <a:pt x="5715" y="22707"/>
                  </a:lnTo>
                  <a:lnTo>
                    <a:pt x="14211" y="19913"/>
                  </a:lnTo>
                  <a:lnTo>
                    <a:pt x="22707" y="19913"/>
                  </a:lnTo>
                  <a:lnTo>
                    <a:pt x="31330" y="22707"/>
                  </a:lnTo>
                  <a:lnTo>
                    <a:pt x="36918" y="28422"/>
                  </a:lnTo>
                  <a:lnTo>
                    <a:pt x="39827" y="36918"/>
                  </a:lnTo>
                  <a:lnTo>
                    <a:pt x="39827" y="42621"/>
                  </a:lnTo>
                  <a:lnTo>
                    <a:pt x="36918" y="51130"/>
                  </a:lnTo>
                  <a:lnTo>
                    <a:pt x="31330" y="56718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15" y="56718"/>
                  </a:lnTo>
                  <a:lnTo>
                    <a:pt x="2921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921" y="42621"/>
                  </a:lnTo>
                  <a:lnTo>
                    <a:pt x="5715" y="45415"/>
                  </a:lnTo>
                  <a:lnTo>
                    <a:pt x="2921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5" name="object 1271"/>
            <p:cNvSpPr/>
            <p:nvPr/>
          </p:nvSpPr>
          <p:spPr>
            <a:xfrm>
              <a:off x="4559528" y="7660602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0" y="0"/>
                  </a:moveTo>
                  <a:lnTo>
                    <a:pt x="5702" y="2794"/>
                  </a:lnTo>
                  <a:lnTo>
                    <a:pt x="11417" y="8509"/>
                  </a:lnTo>
                  <a:lnTo>
                    <a:pt x="14211" y="17005"/>
                  </a:lnTo>
                  <a:lnTo>
                    <a:pt x="14211" y="22707"/>
                  </a:lnTo>
                  <a:lnTo>
                    <a:pt x="11417" y="31216"/>
                  </a:lnTo>
                  <a:lnTo>
                    <a:pt x="5702" y="36804"/>
                  </a:ln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6" name="object 1272"/>
            <p:cNvSpPr/>
            <p:nvPr/>
          </p:nvSpPr>
          <p:spPr>
            <a:xfrm>
              <a:off x="4542535" y="7640688"/>
              <a:ext cx="28409" cy="0"/>
            </a:xfrm>
            <a:custGeom>
              <a:avLst/>
              <a:gdLst/>
              <a:ahLst/>
              <a:cxnLst/>
              <a:rect l="l" t="t" r="r" b="b"/>
              <a:pathLst>
                <a:path w="28409">
                  <a:moveTo>
                    <a:pt x="0" y="0"/>
                  </a:moveTo>
                  <a:lnTo>
                    <a:pt x="2840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7" name="object 1273"/>
            <p:cNvSpPr/>
            <p:nvPr/>
          </p:nvSpPr>
          <p:spPr>
            <a:xfrm>
              <a:off x="4542535" y="7640688"/>
              <a:ext cx="28409" cy="2793"/>
            </a:xfrm>
            <a:custGeom>
              <a:avLst/>
              <a:gdLst/>
              <a:ahLst/>
              <a:cxnLst/>
              <a:rect l="l" t="t" r="r" b="b"/>
              <a:pathLst>
                <a:path w="28409" h="2794">
                  <a:moveTo>
                    <a:pt x="0" y="2793"/>
                  </a:moveTo>
                  <a:lnTo>
                    <a:pt x="14198" y="2793"/>
                  </a:lnTo>
                  <a:lnTo>
                    <a:pt x="2840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8" name="object 1274"/>
            <p:cNvSpPr/>
            <p:nvPr/>
          </p:nvSpPr>
          <p:spPr>
            <a:xfrm>
              <a:off x="4477080" y="6813029"/>
              <a:ext cx="400710" cy="7348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9" name="object 1275"/>
            <p:cNvSpPr/>
            <p:nvPr/>
          </p:nvSpPr>
          <p:spPr>
            <a:xfrm>
              <a:off x="4480115" y="6568961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5702" y="0"/>
                  </a:moveTo>
                  <a:lnTo>
                    <a:pt x="0" y="28422"/>
                  </a:lnTo>
                  <a:lnTo>
                    <a:pt x="5702" y="22707"/>
                  </a:lnTo>
                  <a:lnTo>
                    <a:pt x="14211" y="19913"/>
                  </a:lnTo>
                  <a:lnTo>
                    <a:pt x="22707" y="19913"/>
                  </a:lnTo>
                  <a:lnTo>
                    <a:pt x="31203" y="22707"/>
                  </a:lnTo>
                  <a:lnTo>
                    <a:pt x="36918" y="28422"/>
                  </a:lnTo>
                  <a:lnTo>
                    <a:pt x="39712" y="36918"/>
                  </a:lnTo>
                  <a:lnTo>
                    <a:pt x="39712" y="42506"/>
                  </a:lnTo>
                  <a:lnTo>
                    <a:pt x="36918" y="51130"/>
                  </a:lnTo>
                  <a:lnTo>
                    <a:pt x="31203" y="56705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02" y="56705"/>
                  </a:lnTo>
                  <a:lnTo>
                    <a:pt x="2793" y="53911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793" y="42506"/>
                  </a:lnTo>
                  <a:lnTo>
                    <a:pt x="5702" y="45415"/>
                  </a:lnTo>
                  <a:lnTo>
                    <a:pt x="2793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0" name="object 1276"/>
            <p:cNvSpPr/>
            <p:nvPr/>
          </p:nvSpPr>
          <p:spPr>
            <a:xfrm>
              <a:off x="4502823" y="6588874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0" y="0"/>
                  </a:moveTo>
                  <a:lnTo>
                    <a:pt x="5702" y="2794"/>
                  </a:lnTo>
                  <a:lnTo>
                    <a:pt x="11417" y="8509"/>
                  </a:lnTo>
                  <a:lnTo>
                    <a:pt x="14211" y="17005"/>
                  </a:lnTo>
                  <a:lnTo>
                    <a:pt x="14211" y="22593"/>
                  </a:lnTo>
                  <a:lnTo>
                    <a:pt x="11417" y="31216"/>
                  </a:lnTo>
                  <a:lnTo>
                    <a:pt x="5702" y="36791"/>
                  </a:ln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1" name="object 1277"/>
            <p:cNvSpPr/>
            <p:nvPr/>
          </p:nvSpPr>
          <p:spPr>
            <a:xfrm>
              <a:off x="4485817" y="6568961"/>
              <a:ext cx="85128" cy="0"/>
            </a:xfrm>
            <a:custGeom>
              <a:avLst/>
              <a:gdLst/>
              <a:ahLst/>
              <a:cxnLst/>
              <a:rect l="l" t="t" r="r" b="b"/>
              <a:pathLst>
                <a:path w="85128">
                  <a:moveTo>
                    <a:pt x="0" y="0"/>
                  </a:moveTo>
                  <a:lnTo>
                    <a:pt x="85128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2" name="object 1278"/>
            <p:cNvSpPr/>
            <p:nvPr/>
          </p:nvSpPr>
          <p:spPr>
            <a:xfrm>
              <a:off x="4485817" y="6568961"/>
              <a:ext cx="28422" cy="2793"/>
            </a:xfrm>
            <a:custGeom>
              <a:avLst/>
              <a:gdLst/>
              <a:ahLst/>
              <a:cxnLst/>
              <a:rect l="l" t="t" r="r" b="b"/>
              <a:pathLst>
                <a:path w="28422" h="2794">
                  <a:moveTo>
                    <a:pt x="0" y="2794"/>
                  </a:moveTo>
                  <a:lnTo>
                    <a:pt x="14211" y="2794"/>
                  </a:ln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3" name="object 1279"/>
            <p:cNvSpPr/>
            <p:nvPr/>
          </p:nvSpPr>
          <p:spPr>
            <a:xfrm>
              <a:off x="4536821" y="6568961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5714" y="0"/>
                  </a:moveTo>
                  <a:lnTo>
                    <a:pt x="0" y="28422"/>
                  </a:lnTo>
                  <a:lnTo>
                    <a:pt x="5714" y="22707"/>
                  </a:lnTo>
                  <a:lnTo>
                    <a:pt x="14211" y="19913"/>
                  </a:lnTo>
                  <a:lnTo>
                    <a:pt x="22707" y="19913"/>
                  </a:lnTo>
                  <a:lnTo>
                    <a:pt x="31330" y="22707"/>
                  </a:lnTo>
                  <a:lnTo>
                    <a:pt x="36918" y="28422"/>
                  </a:lnTo>
                  <a:lnTo>
                    <a:pt x="39827" y="36918"/>
                  </a:lnTo>
                  <a:lnTo>
                    <a:pt x="39827" y="42506"/>
                  </a:lnTo>
                  <a:lnTo>
                    <a:pt x="36918" y="51130"/>
                  </a:lnTo>
                  <a:lnTo>
                    <a:pt x="31330" y="56705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14" y="56705"/>
                  </a:lnTo>
                  <a:lnTo>
                    <a:pt x="2920" y="53911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920" y="42506"/>
                  </a:lnTo>
                  <a:lnTo>
                    <a:pt x="5714" y="45415"/>
                  </a:lnTo>
                  <a:lnTo>
                    <a:pt x="2920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4" name="object 1280"/>
            <p:cNvSpPr/>
            <p:nvPr/>
          </p:nvSpPr>
          <p:spPr>
            <a:xfrm>
              <a:off x="4559528" y="6588874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0" y="0"/>
                  </a:moveTo>
                  <a:lnTo>
                    <a:pt x="5702" y="2794"/>
                  </a:lnTo>
                  <a:lnTo>
                    <a:pt x="11417" y="8509"/>
                  </a:lnTo>
                  <a:lnTo>
                    <a:pt x="14211" y="17005"/>
                  </a:lnTo>
                  <a:lnTo>
                    <a:pt x="14211" y="22593"/>
                  </a:lnTo>
                  <a:lnTo>
                    <a:pt x="11417" y="31216"/>
                  </a:lnTo>
                  <a:lnTo>
                    <a:pt x="5702" y="36791"/>
                  </a:ln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5" name="object 1281"/>
            <p:cNvSpPr/>
            <p:nvPr/>
          </p:nvSpPr>
          <p:spPr>
            <a:xfrm>
              <a:off x="4542535" y="6568961"/>
              <a:ext cx="28409" cy="2793"/>
            </a:xfrm>
            <a:custGeom>
              <a:avLst/>
              <a:gdLst/>
              <a:ahLst/>
              <a:cxnLst/>
              <a:rect l="l" t="t" r="r" b="b"/>
              <a:pathLst>
                <a:path w="28409" h="2794">
                  <a:moveTo>
                    <a:pt x="0" y="2794"/>
                  </a:moveTo>
                  <a:lnTo>
                    <a:pt x="14198" y="2794"/>
                  </a:lnTo>
                  <a:lnTo>
                    <a:pt x="2840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6" name="object 1282"/>
            <p:cNvSpPr/>
            <p:nvPr/>
          </p:nvSpPr>
          <p:spPr>
            <a:xfrm>
              <a:off x="4614900" y="8105038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7" name="object 1283"/>
            <p:cNvSpPr/>
            <p:nvPr/>
          </p:nvSpPr>
          <p:spPr>
            <a:xfrm>
              <a:off x="4614900" y="7995259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8" name="object 1284"/>
            <p:cNvSpPr/>
            <p:nvPr/>
          </p:nvSpPr>
          <p:spPr>
            <a:xfrm>
              <a:off x="4614900" y="788562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9" name="object 1285"/>
            <p:cNvSpPr/>
            <p:nvPr/>
          </p:nvSpPr>
          <p:spPr>
            <a:xfrm>
              <a:off x="4614900" y="7775841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0" name="object 1286"/>
            <p:cNvSpPr/>
            <p:nvPr/>
          </p:nvSpPr>
          <p:spPr>
            <a:xfrm>
              <a:off x="4614900" y="755642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1" name="object 1287"/>
            <p:cNvSpPr/>
            <p:nvPr/>
          </p:nvSpPr>
          <p:spPr>
            <a:xfrm>
              <a:off x="4614900" y="744664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2" name="object 1288"/>
            <p:cNvSpPr/>
            <p:nvPr/>
          </p:nvSpPr>
          <p:spPr>
            <a:xfrm>
              <a:off x="4614900" y="7336878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3" name="object 1289"/>
            <p:cNvSpPr/>
            <p:nvPr/>
          </p:nvSpPr>
          <p:spPr>
            <a:xfrm>
              <a:off x="4614900" y="7227113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4" name="object 1290"/>
            <p:cNvSpPr/>
            <p:nvPr/>
          </p:nvSpPr>
          <p:spPr>
            <a:xfrm>
              <a:off x="4614900" y="7007682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5" name="object 1291"/>
            <p:cNvSpPr/>
            <p:nvPr/>
          </p:nvSpPr>
          <p:spPr>
            <a:xfrm>
              <a:off x="4614900" y="6897916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6" name="object 1292"/>
            <p:cNvSpPr/>
            <p:nvPr/>
          </p:nvSpPr>
          <p:spPr>
            <a:xfrm>
              <a:off x="4614900" y="6788137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7" name="object 1293"/>
            <p:cNvSpPr/>
            <p:nvPr/>
          </p:nvSpPr>
          <p:spPr>
            <a:xfrm>
              <a:off x="4614900" y="6678498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8" name="object 1294"/>
            <p:cNvSpPr/>
            <p:nvPr/>
          </p:nvSpPr>
          <p:spPr>
            <a:xfrm>
              <a:off x="4334040" y="7844326"/>
              <a:ext cx="59499" cy="0"/>
            </a:xfrm>
            <a:custGeom>
              <a:avLst/>
              <a:gdLst/>
              <a:ahLst/>
              <a:cxnLst/>
              <a:rect l="l" t="t" r="r" b="b"/>
              <a:pathLst>
                <a:path w="59499">
                  <a:moveTo>
                    <a:pt x="0" y="0"/>
                  </a:moveTo>
                  <a:lnTo>
                    <a:pt x="59499" y="0"/>
                  </a:lnTo>
                </a:path>
              </a:pathLst>
            </a:custGeom>
            <a:ln w="897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9" name="object 1295"/>
            <p:cNvSpPr/>
            <p:nvPr/>
          </p:nvSpPr>
          <p:spPr>
            <a:xfrm>
              <a:off x="4334040" y="7823086"/>
              <a:ext cx="16992" cy="42494"/>
            </a:xfrm>
            <a:custGeom>
              <a:avLst/>
              <a:gdLst/>
              <a:ahLst/>
              <a:cxnLst/>
              <a:rect l="l" t="t" r="r" b="b"/>
              <a:pathLst>
                <a:path w="16992" h="42494">
                  <a:moveTo>
                    <a:pt x="0" y="39700"/>
                  </a:moveTo>
                  <a:lnTo>
                    <a:pt x="16992" y="42494"/>
                  </a:lnTo>
                  <a:lnTo>
                    <a:pt x="0" y="42494"/>
                  </a:lnTo>
                  <a:lnTo>
                    <a:pt x="0" y="0"/>
                  </a:lnTo>
                  <a:lnTo>
                    <a:pt x="16992" y="0"/>
                  </a:lnTo>
                  <a:lnTo>
                    <a:pt x="0" y="278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0" name="object 1296"/>
            <p:cNvSpPr/>
            <p:nvPr/>
          </p:nvSpPr>
          <p:spPr>
            <a:xfrm>
              <a:off x="4393539" y="7698244"/>
              <a:ext cx="0" cy="156045"/>
            </a:xfrm>
            <a:custGeom>
              <a:avLst/>
              <a:gdLst/>
              <a:ahLst/>
              <a:cxnLst/>
              <a:rect l="l" t="t" r="r" b="b"/>
              <a:pathLst>
                <a:path h="156045">
                  <a:moveTo>
                    <a:pt x="0" y="0"/>
                  </a:moveTo>
                  <a:lnTo>
                    <a:pt x="0" y="15604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1" name="object 1297"/>
            <p:cNvSpPr/>
            <p:nvPr/>
          </p:nvSpPr>
          <p:spPr>
            <a:xfrm>
              <a:off x="4334040" y="7800378"/>
              <a:ext cx="5587" cy="5702"/>
            </a:xfrm>
            <a:custGeom>
              <a:avLst/>
              <a:gdLst/>
              <a:ahLst/>
              <a:cxnLst/>
              <a:rect l="l" t="t" r="r" b="b"/>
              <a:pathLst>
                <a:path w="5587" h="5702">
                  <a:moveTo>
                    <a:pt x="0" y="2781"/>
                  </a:moveTo>
                  <a:lnTo>
                    <a:pt x="2794" y="5702"/>
                  </a:lnTo>
                  <a:lnTo>
                    <a:pt x="5588" y="2781"/>
                  </a:lnTo>
                  <a:lnTo>
                    <a:pt x="2794" y="0"/>
                  </a:lnTo>
                  <a:lnTo>
                    <a:pt x="0" y="278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2" name="object 1298"/>
            <p:cNvSpPr/>
            <p:nvPr/>
          </p:nvSpPr>
          <p:spPr>
            <a:xfrm>
              <a:off x="4353826" y="7801768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5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3" name="object 1299"/>
            <p:cNvSpPr/>
            <p:nvPr/>
          </p:nvSpPr>
          <p:spPr>
            <a:xfrm>
              <a:off x="4350791" y="7806023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29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4" name="object 1300"/>
            <p:cNvSpPr/>
            <p:nvPr/>
          </p:nvSpPr>
          <p:spPr>
            <a:xfrm>
              <a:off x="4353826" y="7770558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6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5" name="object 1301"/>
            <p:cNvSpPr/>
            <p:nvPr/>
          </p:nvSpPr>
          <p:spPr>
            <a:xfrm>
              <a:off x="4353826" y="7737957"/>
              <a:ext cx="39712" cy="31203"/>
            </a:xfrm>
            <a:custGeom>
              <a:avLst/>
              <a:gdLst/>
              <a:ahLst/>
              <a:cxnLst/>
              <a:rect l="l" t="t" r="r" b="b"/>
              <a:pathLst>
                <a:path w="39712" h="31203">
                  <a:moveTo>
                    <a:pt x="8508" y="31203"/>
                  </a:moveTo>
                  <a:lnTo>
                    <a:pt x="2920" y="25501"/>
                  </a:lnTo>
                  <a:lnTo>
                    <a:pt x="0" y="17005"/>
                  </a:lnTo>
                  <a:lnTo>
                    <a:pt x="0" y="11290"/>
                  </a:lnTo>
                  <a:lnTo>
                    <a:pt x="2920" y="2794"/>
                  </a:lnTo>
                  <a:lnTo>
                    <a:pt x="8508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6" name="object 1302"/>
            <p:cNvSpPr/>
            <p:nvPr/>
          </p:nvSpPr>
          <p:spPr>
            <a:xfrm>
              <a:off x="4353826" y="7740751"/>
              <a:ext cx="39712" cy="8496"/>
            </a:xfrm>
            <a:custGeom>
              <a:avLst/>
              <a:gdLst/>
              <a:ahLst/>
              <a:cxnLst/>
              <a:rect l="l" t="t" r="r" b="b"/>
              <a:pathLst>
                <a:path w="39712" h="8496">
                  <a:moveTo>
                    <a:pt x="0" y="8496"/>
                  </a:moveTo>
                  <a:lnTo>
                    <a:pt x="2920" y="2908"/>
                  </a:lnTo>
                  <a:lnTo>
                    <a:pt x="8508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7" name="object 1303"/>
            <p:cNvSpPr/>
            <p:nvPr/>
          </p:nvSpPr>
          <p:spPr>
            <a:xfrm>
              <a:off x="4353826" y="7706753"/>
              <a:ext cx="39712" cy="31203"/>
            </a:xfrm>
            <a:custGeom>
              <a:avLst/>
              <a:gdLst/>
              <a:ahLst/>
              <a:cxnLst/>
              <a:rect l="l" t="t" r="r" b="b"/>
              <a:pathLst>
                <a:path w="39712" h="31203">
                  <a:moveTo>
                    <a:pt x="8508" y="31203"/>
                  </a:moveTo>
                  <a:lnTo>
                    <a:pt x="2920" y="25501"/>
                  </a:lnTo>
                  <a:lnTo>
                    <a:pt x="0" y="16992"/>
                  </a:lnTo>
                  <a:lnTo>
                    <a:pt x="0" y="11290"/>
                  </a:lnTo>
                  <a:lnTo>
                    <a:pt x="2920" y="2794"/>
                  </a:lnTo>
                  <a:lnTo>
                    <a:pt x="8508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8" name="object 1304"/>
            <p:cNvSpPr/>
            <p:nvPr/>
          </p:nvSpPr>
          <p:spPr>
            <a:xfrm>
              <a:off x="4353826" y="7709548"/>
              <a:ext cx="39712" cy="8496"/>
            </a:xfrm>
            <a:custGeom>
              <a:avLst/>
              <a:gdLst/>
              <a:ahLst/>
              <a:cxnLst/>
              <a:rect l="l" t="t" r="r" b="b"/>
              <a:pathLst>
                <a:path w="39712" h="8496">
                  <a:moveTo>
                    <a:pt x="0" y="8496"/>
                  </a:moveTo>
                  <a:lnTo>
                    <a:pt x="2920" y="2908"/>
                  </a:lnTo>
                  <a:lnTo>
                    <a:pt x="8508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9" name="object 1305"/>
            <p:cNvSpPr/>
            <p:nvPr/>
          </p:nvSpPr>
          <p:spPr>
            <a:xfrm>
              <a:off x="4350791" y="7774806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29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0" name="object 1306"/>
            <p:cNvSpPr/>
            <p:nvPr/>
          </p:nvSpPr>
          <p:spPr>
            <a:xfrm>
              <a:off x="4353826" y="7647127"/>
              <a:ext cx="39712" cy="36918"/>
            </a:xfrm>
            <a:custGeom>
              <a:avLst/>
              <a:gdLst/>
              <a:ahLst/>
              <a:cxnLst/>
              <a:rect l="l" t="t" r="r" b="b"/>
              <a:pathLst>
                <a:path w="39712" h="36918">
                  <a:moveTo>
                    <a:pt x="17005" y="33997"/>
                  </a:moveTo>
                  <a:lnTo>
                    <a:pt x="17005" y="0"/>
                  </a:lnTo>
                  <a:lnTo>
                    <a:pt x="11417" y="0"/>
                  </a:lnTo>
                  <a:lnTo>
                    <a:pt x="5714" y="2794"/>
                  </a:lnTo>
                  <a:lnTo>
                    <a:pt x="2920" y="5715"/>
                  </a:lnTo>
                  <a:lnTo>
                    <a:pt x="0" y="11417"/>
                  </a:lnTo>
                  <a:lnTo>
                    <a:pt x="0" y="19913"/>
                  </a:lnTo>
                  <a:lnTo>
                    <a:pt x="2920" y="28409"/>
                  </a:lnTo>
                  <a:lnTo>
                    <a:pt x="8508" y="33997"/>
                  </a:lnTo>
                  <a:lnTo>
                    <a:pt x="17005" y="36918"/>
                  </a:lnTo>
                  <a:lnTo>
                    <a:pt x="22707" y="36918"/>
                  </a:lnTo>
                  <a:lnTo>
                    <a:pt x="31203" y="33997"/>
                  </a:lnTo>
                  <a:lnTo>
                    <a:pt x="36918" y="28409"/>
                  </a:lnTo>
                  <a:lnTo>
                    <a:pt x="39712" y="19913"/>
                  </a:lnTo>
                  <a:lnTo>
                    <a:pt x="39712" y="14211"/>
                  </a:lnTo>
                  <a:lnTo>
                    <a:pt x="36918" y="5715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1" name="object 1307"/>
            <p:cNvSpPr/>
            <p:nvPr/>
          </p:nvSpPr>
          <p:spPr>
            <a:xfrm>
              <a:off x="4356747" y="7649921"/>
              <a:ext cx="14084" cy="2920"/>
            </a:xfrm>
            <a:custGeom>
              <a:avLst/>
              <a:gdLst/>
              <a:ahLst/>
              <a:cxnLst/>
              <a:rect l="l" t="t" r="r" b="b"/>
              <a:pathLst>
                <a:path w="14084" h="2921">
                  <a:moveTo>
                    <a:pt x="14084" y="0"/>
                  </a:moveTo>
                  <a:lnTo>
                    <a:pt x="5587" y="0"/>
                  </a:lnTo>
                  <a:lnTo>
                    <a:pt x="0" y="292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2" name="object 1308"/>
            <p:cNvSpPr/>
            <p:nvPr/>
          </p:nvSpPr>
          <p:spPr>
            <a:xfrm>
              <a:off x="4353826" y="7667040"/>
              <a:ext cx="39712" cy="14084"/>
            </a:xfrm>
            <a:custGeom>
              <a:avLst/>
              <a:gdLst/>
              <a:ahLst/>
              <a:cxnLst/>
              <a:rect l="l" t="t" r="r" b="b"/>
              <a:pathLst>
                <a:path w="39712" h="14084">
                  <a:moveTo>
                    <a:pt x="0" y="0"/>
                  </a:moveTo>
                  <a:lnTo>
                    <a:pt x="2920" y="5588"/>
                  </a:lnTo>
                  <a:lnTo>
                    <a:pt x="8508" y="11290"/>
                  </a:lnTo>
                  <a:lnTo>
                    <a:pt x="17005" y="14084"/>
                  </a:lnTo>
                  <a:lnTo>
                    <a:pt x="22707" y="14084"/>
                  </a:lnTo>
                  <a:lnTo>
                    <a:pt x="31203" y="11290"/>
                  </a:lnTo>
                  <a:lnTo>
                    <a:pt x="36918" y="5588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3" name="object 1309"/>
            <p:cNvSpPr/>
            <p:nvPr/>
          </p:nvSpPr>
          <p:spPr>
            <a:xfrm>
              <a:off x="4334040" y="7549254"/>
              <a:ext cx="59499" cy="0"/>
            </a:xfrm>
            <a:custGeom>
              <a:avLst/>
              <a:gdLst/>
              <a:ahLst/>
              <a:cxnLst/>
              <a:rect l="l" t="t" r="r" b="b"/>
              <a:pathLst>
                <a:path w="59499">
                  <a:moveTo>
                    <a:pt x="0" y="0"/>
                  </a:moveTo>
                  <a:lnTo>
                    <a:pt x="59499" y="0"/>
                  </a:lnTo>
                </a:path>
              </a:pathLst>
            </a:custGeom>
            <a:ln w="897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4" name="object 1310"/>
            <p:cNvSpPr/>
            <p:nvPr/>
          </p:nvSpPr>
          <p:spPr>
            <a:xfrm>
              <a:off x="4353826" y="7550708"/>
              <a:ext cx="39712" cy="34010"/>
            </a:xfrm>
            <a:custGeom>
              <a:avLst/>
              <a:gdLst/>
              <a:ahLst/>
              <a:cxnLst/>
              <a:rect l="l" t="t" r="r" b="b"/>
              <a:pathLst>
                <a:path w="39712" h="34010">
                  <a:moveTo>
                    <a:pt x="8508" y="0"/>
                  </a:moveTo>
                  <a:lnTo>
                    <a:pt x="2920" y="5588"/>
                  </a:lnTo>
                  <a:lnTo>
                    <a:pt x="0" y="11303"/>
                  </a:lnTo>
                  <a:lnTo>
                    <a:pt x="0" y="17005"/>
                  </a:lnTo>
                  <a:lnTo>
                    <a:pt x="2920" y="25501"/>
                  </a:lnTo>
                  <a:lnTo>
                    <a:pt x="8508" y="31216"/>
                  </a:lnTo>
                  <a:lnTo>
                    <a:pt x="17005" y="34010"/>
                  </a:lnTo>
                  <a:lnTo>
                    <a:pt x="22707" y="34010"/>
                  </a:lnTo>
                  <a:lnTo>
                    <a:pt x="31203" y="31216"/>
                  </a:lnTo>
                  <a:lnTo>
                    <a:pt x="36918" y="25501"/>
                  </a:lnTo>
                  <a:lnTo>
                    <a:pt x="39712" y="17005"/>
                  </a:lnTo>
                  <a:lnTo>
                    <a:pt x="39712" y="11303"/>
                  </a:lnTo>
                  <a:lnTo>
                    <a:pt x="36918" y="5588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5" name="object 1311"/>
            <p:cNvSpPr/>
            <p:nvPr/>
          </p:nvSpPr>
          <p:spPr>
            <a:xfrm>
              <a:off x="4353826" y="7567714"/>
              <a:ext cx="39712" cy="14211"/>
            </a:xfrm>
            <a:custGeom>
              <a:avLst/>
              <a:gdLst/>
              <a:ahLst/>
              <a:cxnLst/>
              <a:rect l="l" t="t" r="r" b="b"/>
              <a:pathLst>
                <a:path w="39712" h="14211">
                  <a:moveTo>
                    <a:pt x="0" y="0"/>
                  </a:moveTo>
                  <a:lnTo>
                    <a:pt x="2920" y="5587"/>
                  </a:lnTo>
                  <a:lnTo>
                    <a:pt x="8508" y="11290"/>
                  </a:lnTo>
                  <a:lnTo>
                    <a:pt x="17005" y="14211"/>
                  </a:lnTo>
                  <a:lnTo>
                    <a:pt x="22707" y="14211"/>
                  </a:lnTo>
                  <a:lnTo>
                    <a:pt x="31203" y="11290"/>
                  </a:lnTo>
                  <a:lnTo>
                    <a:pt x="36918" y="5587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6" name="object 1312"/>
            <p:cNvSpPr/>
            <p:nvPr/>
          </p:nvSpPr>
          <p:spPr>
            <a:xfrm>
              <a:off x="4331004" y="7553509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417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7" name="object 1313"/>
            <p:cNvSpPr/>
            <p:nvPr/>
          </p:nvSpPr>
          <p:spPr>
            <a:xfrm>
              <a:off x="4390504" y="7545006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40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8" name="object 1314"/>
            <p:cNvSpPr/>
            <p:nvPr/>
          </p:nvSpPr>
          <p:spPr>
            <a:xfrm>
              <a:off x="4353826" y="7488173"/>
              <a:ext cx="39712" cy="36918"/>
            </a:xfrm>
            <a:custGeom>
              <a:avLst/>
              <a:gdLst/>
              <a:ahLst/>
              <a:cxnLst/>
              <a:rect l="l" t="t" r="r" b="b"/>
              <a:pathLst>
                <a:path w="39712" h="36918">
                  <a:moveTo>
                    <a:pt x="17005" y="34124"/>
                  </a:moveTo>
                  <a:lnTo>
                    <a:pt x="17005" y="0"/>
                  </a:lnTo>
                  <a:lnTo>
                    <a:pt x="11417" y="0"/>
                  </a:lnTo>
                  <a:lnTo>
                    <a:pt x="5714" y="2920"/>
                  </a:lnTo>
                  <a:lnTo>
                    <a:pt x="2920" y="5714"/>
                  </a:lnTo>
                  <a:lnTo>
                    <a:pt x="0" y="11417"/>
                  </a:lnTo>
                  <a:lnTo>
                    <a:pt x="0" y="19913"/>
                  </a:lnTo>
                  <a:lnTo>
                    <a:pt x="2920" y="28422"/>
                  </a:lnTo>
                  <a:lnTo>
                    <a:pt x="8508" y="34124"/>
                  </a:lnTo>
                  <a:lnTo>
                    <a:pt x="17005" y="36918"/>
                  </a:lnTo>
                  <a:lnTo>
                    <a:pt x="22707" y="36918"/>
                  </a:lnTo>
                  <a:lnTo>
                    <a:pt x="31203" y="34124"/>
                  </a:lnTo>
                  <a:lnTo>
                    <a:pt x="36918" y="28422"/>
                  </a:lnTo>
                  <a:lnTo>
                    <a:pt x="39712" y="19913"/>
                  </a:lnTo>
                  <a:lnTo>
                    <a:pt x="39712" y="14211"/>
                  </a:lnTo>
                  <a:lnTo>
                    <a:pt x="36918" y="5714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9" name="object 1315"/>
            <p:cNvSpPr/>
            <p:nvPr/>
          </p:nvSpPr>
          <p:spPr>
            <a:xfrm>
              <a:off x="4356747" y="7491094"/>
              <a:ext cx="14084" cy="2793"/>
            </a:xfrm>
            <a:custGeom>
              <a:avLst/>
              <a:gdLst/>
              <a:ahLst/>
              <a:cxnLst/>
              <a:rect l="l" t="t" r="r" b="b"/>
              <a:pathLst>
                <a:path w="14084" h="2794">
                  <a:moveTo>
                    <a:pt x="14084" y="0"/>
                  </a:moveTo>
                  <a:lnTo>
                    <a:pt x="5587" y="0"/>
                  </a:lnTo>
                  <a:lnTo>
                    <a:pt x="0" y="27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0" name="object 1316"/>
            <p:cNvSpPr/>
            <p:nvPr/>
          </p:nvSpPr>
          <p:spPr>
            <a:xfrm>
              <a:off x="4353826" y="7508087"/>
              <a:ext cx="39712" cy="14211"/>
            </a:xfrm>
            <a:custGeom>
              <a:avLst/>
              <a:gdLst/>
              <a:ahLst/>
              <a:cxnLst/>
              <a:rect l="l" t="t" r="r" b="b"/>
              <a:pathLst>
                <a:path w="39712" h="14211">
                  <a:moveTo>
                    <a:pt x="0" y="0"/>
                  </a:moveTo>
                  <a:lnTo>
                    <a:pt x="2920" y="5714"/>
                  </a:lnTo>
                  <a:lnTo>
                    <a:pt x="8508" y="11303"/>
                  </a:lnTo>
                  <a:lnTo>
                    <a:pt x="17005" y="14211"/>
                  </a:lnTo>
                  <a:lnTo>
                    <a:pt x="22707" y="14211"/>
                  </a:lnTo>
                  <a:lnTo>
                    <a:pt x="31203" y="11303"/>
                  </a:lnTo>
                  <a:lnTo>
                    <a:pt x="36918" y="571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1" name="object 1317"/>
            <p:cNvSpPr/>
            <p:nvPr/>
          </p:nvSpPr>
          <p:spPr>
            <a:xfrm>
              <a:off x="4331004" y="7468387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40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2" name="object 1318"/>
            <p:cNvSpPr/>
            <p:nvPr/>
          </p:nvSpPr>
          <p:spPr>
            <a:xfrm>
              <a:off x="4393539" y="7454176"/>
              <a:ext cx="0" cy="19913"/>
            </a:xfrm>
            <a:custGeom>
              <a:avLst/>
              <a:gdLst/>
              <a:ahLst/>
              <a:cxnLst/>
              <a:rect l="l" t="t" r="r" b="b"/>
              <a:pathLst>
                <a:path h="19913">
                  <a:moveTo>
                    <a:pt x="0" y="19913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3" name="object 1319"/>
            <p:cNvSpPr/>
            <p:nvPr/>
          </p:nvSpPr>
          <p:spPr>
            <a:xfrm>
              <a:off x="4353826" y="7400264"/>
              <a:ext cx="39712" cy="36918"/>
            </a:xfrm>
            <a:custGeom>
              <a:avLst/>
              <a:gdLst/>
              <a:ahLst/>
              <a:cxnLst/>
              <a:rect l="l" t="t" r="r" b="b"/>
              <a:pathLst>
                <a:path w="39712" h="36918">
                  <a:moveTo>
                    <a:pt x="5714" y="33997"/>
                  </a:moveTo>
                  <a:lnTo>
                    <a:pt x="8508" y="33997"/>
                  </a:lnTo>
                  <a:lnTo>
                    <a:pt x="8508" y="36918"/>
                  </a:lnTo>
                  <a:lnTo>
                    <a:pt x="5714" y="36918"/>
                  </a:lnTo>
                  <a:lnTo>
                    <a:pt x="2920" y="33997"/>
                  </a:lnTo>
                  <a:lnTo>
                    <a:pt x="0" y="28409"/>
                  </a:lnTo>
                  <a:lnTo>
                    <a:pt x="0" y="17005"/>
                  </a:lnTo>
                  <a:lnTo>
                    <a:pt x="2920" y="11290"/>
                  </a:lnTo>
                  <a:lnTo>
                    <a:pt x="5714" y="8496"/>
                  </a:lnTo>
                  <a:lnTo>
                    <a:pt x="11417" y="5702"/>
                  </a:lnTo>
                  <a:lnTo>
                    <a:pt x="31203" y="5702"/>
                  </a:lnTo>
                  <a:lnTo>
                    <a:pt x="36918" y="279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4" name="object 1320"/>
            <p:cNvSpPr/>
            <p:nvPr/>
          </p:nvSpPr>
          <p:spPr>
            <a:xfrm>
              <a:off x="4359541" y="7397470"/>
              <a:ext cx="33997" cy="11290"/>
            </a:xfrm>
            <a:custGeom>
              <a:avLst/>
              <a:gdLst/>
              <a:ahLst/>
              <a:cxnLst/>
              <a:rect l="l" t="t" r="r" b="b"/>
              <a:pathLst>
                <a:path w="33997" h="11290">
                  <a:moveTo>
                    <a:pt x="0" y="11290"/>
                  </a:moveTo>
                  <a:lnTo>
                    <a:pt x="25488" y="11290"/>
                  </a:lnTo>
                  <a:lnTo>
                    <a:pt x="31203" y="8496"/>
                  </a:lnTo>
                  <a:lnTo>
                    <a:pt x="33997" y="2793"/>
                  </a:lnTo>
                  <a:lnTo>
                    <a:pt x="3399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5" name="object 1321"/>
            <p:cNvSpPr/>
            <p:nvPr/>
          </p:nvSpPr>
          <p:spPr>
            <a:xfrm>
              <a:off x="4365244" y="7408760"/>
              <a:ext cx="28295" cy="31216"/>
            </a:xfrm>
            <a:custGeom>
              <a:avLst/>
              <a:gdLst/>
              <a:ahLst/>
              <a:cxnLst/>
              <a:rect l="l" t="t" r="r" b="b"/>
              <a:pathLst>
                <a:path w="28295" h="31216">
                  <a:moveTo>
                    <a:pt x="0" y="0"/>
                  </a:moveTo>
                  <a:lnTo>
                    <a:pt x="2793" y="2794"/>
                  </a:lnTo>
                  <a:lnTo>
                    <a:pt x="5587" y="19913"/>
                  </a:lnTo>
                  <a:lnTo>
                    <a:pt x="8496" y="28422"/>
                  </a:lnTo>
                  <a:lnTo>
                    <a:pt x="14211" y="31216"/>
                  </a:lnTo>
                  <a:lnTo>
                    <a:pt x="19786" y="31216"/>
                  </a:lnTo>
                  <a:lnTo>
                    <a:pt x="25501" y="28422"/>
                  </a:lnTo>
                  <a:lnTo>
                    <a:pt x="28295" y="19913"/>
                  </a:lnTo>
                  <a:lnTo>
                    <a:pt x="28295" y="11417"/>
                  </a:lnTo>
                  <a:lnTo>
                    <a:pt x="25501" y="5715"/>
                  </a:lnTo>
                  <a:lnTo>
                    <a:pt x="1978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6" name="object 1322"/>
            <p:cNvSpPr/>
            <p:nvPr/>
          </p:nvSpPr>
          <p:spPr>
            <a:xfrm>
              <a:off x="4370832" y="7428674"/>
              <a:ext cx="22707" cy="8509"/>
            </a:xfrm>
            <a:custGeom>
              <a:avLst/>
              <a:gdLst/>
              <a:ahLst/>
              <a:cxnLst/>
              <a:rect l="l" t="t" r="r" b="b"/>
              <a:pathLst>
                <a:path w="22707" h="8509">
                  <a:moveTo>
                    <a:pt x="0" y="0"/>
                  </a:moveTo>
                  <a:lnTo>
                    <a:pt x="2908" y="5588"/>
                  </a:lnTo>
                  <a:lnTo>
                    <a:pt x="8623" y="8509"/>
                  </a:lnTo>
                  <a:lnTo>
                    <a:pt x="14198" y="8509"/>
                  </a:lnTo>
                  <a:lnTo>
                    <a:pt x="19913" y="5588"/>
                  </a:lnTo>
                  <a:lnTo>
                    <a:pt x="2270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7" name="object 1323"/>
            <p:cNvSpPr/>
            <p:nvPr/>
          </p:nvSpPr>
          <p:spPr>
            <a:xfrm>
              <a:off x="4353826" y="7363345"/>
              <a:ext cx="39712" cy="17005"/>
            </a:xfrm>
            <a:custGeom>
              <a:avLst/>
              <a:gdLst/>
              <a:ahLst/>
              <a:cxnLst/>
              <a:rect l="l" t="t" r="r" b="b"/>
              <a:pathLst>
                <a:path w="39712" h="17005">
                  <a:moveTo>
                    <a:pt x="0" y="17005"/>
                  </a:move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8" name="object 1324"/>
            <p:cNvSpPr/>
            <p:nvPr/>
          </p:nvSpPr>
          <p:spPr>
            <a:xfrm>
              <a:off x="4353826" y="7363345"/>
              <a:ext cx="34124" cy="14211"/>
            </a:xfrm>
            <a:custGeom>
              <a:avLst/>
              <a:gdLst/>
              <a:ahLst/>
              <a:cxnLst/>
              <a:rect l="l" t="t" r="r" b="b"/>
              <a:pathLst>
                <a:path w="34124" h="14211">
                  <a:moveTo>
                    <a:pt x="0" y="14211"/>
                  </a:moveTo>
                  <a:lnTo>
                    <a:pt x="3412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9" name="object 1325"/>
            <p:cNvSpPr/>
            <p:nvPr/>
          </p:nvSpPr>
          <p:spPr>
            <a:xfrm>
              <a:off x="4353826" y="7346353"/>
              <a:ext cx="62420" cy="39700"/>
            </a:xfrm>
            <a:custGeom>
              <a:avLst/>
              <a:gdLst/>
              <a:ahLst/>
              <a:cxnLst/>
              <a:rect l="l" t="t" r="r" b="b"/>
              <a:pathLst>
                <a:path w="62420" h="39700">
                  <a:moveTo>
                    <a:pt x="0" y="0"/>
                  </a:moveTo>
                  <a:lnTo>
                    <a:pt x="39712" y="16992"/>
                  </a:lnTo>
                  <a:lnTo>
                    <a:pt x="53911" y="22707"/>
                  </a:lnTo>
                  <a:lnTo>
                    <a:pt x="59626" y="28409"/>
                  </a:lnTo>
                  <a:lnTo>
                    <a:pt x="62420" y="33997"/>
                  </a:lnTo>
                  <a:lnTo>
                    <a:pt x="62420" y="36906"/>
                  </a:lnTo>
                  <a:lnTo>
                    <a:pt x="59626" y="39700"/>
                  </a:lnTo>
                  <a:lnTo>
                    <a:pt x="56832" y="36906"/>
                  </a:lnTo>
                  <a:lnTo>
                    <a:pt x="59626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0" name="object 1326"/>
            <p:cNvSpPr/>
            <p:nvPr/>
          </p:nvSpPr>
          <p:spPr>
            <a:xfrm>
              <a:off x="4353826" y="7340637"/>
              <a:ext cx="0" cy="45415"/>
            </a:xfrm>
            <a:custGeom>
              <a:avLst/>
              <a:gdLst/>
              <a:ahLst/>
              <a:cxnLst/>
              <a:rect l="l" t="t" r="r" b="b"/>
              <a:pathLst>
                <a:path h="45415">
                  <a:moveTo>
                    <a:pt x="0" y="0"/>
                  </a:moveTo>
                  <a:lnTo>
                    <a:pt x="0" y="4541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1" name="object 1327"/>
            <p:cNvSpPr/>
            <p:nvPr/>
          </p:nvSpPr>
          <p:spPr>
            <a:xfrm>
              <a:off x="4322622" y="7261225"/>
              <a:ext cx="93624" cy="19913"/>
            </a:xfrm>
            <a:custGeom>
              <a:avLst/>
              <a:gdLst/>
              <a:ahLst/>
              <a:cxnLst/>
              <a:rect l="l" t="t" r="r" b="b"/>
              <a:pathLst>
                <a:path w="93624" h="19913">
                  <a:moveTo>
                    <a:pt x="0" y="0"/>
                  </a:moveTo>
                  <a:lnTo>
                    <a:pt x="5702" y="5714"/>
                  </a:lnTo>
                  <a:lnTo>
                    <a:pt x="14211" y="11290"/>
                  </a:lnTo>
                  <a:lnTo>
                    <a:pt x="25501" y="17005"/>
                  </a:lnTo>
                  <a:lnTo>
                    <a:pt x="39712" y="19913"/>
                  </a:lnTo>
                  <a:lnTo>
                    <a:pt x="51117" y="19913"/>
                  </a:lnTo>
                  <a:lnTo>
                    <a:pt x="65328" y="17005"/>
                  </a:lnTo>
                  <a:lnTo>
                    <a:pt x="79413" y="11290"/>
                  </a:lnTo>
                  <a:lnTo>
                    <a:pt x="88036" y="5714"/>
                  </a:lnTo>
                  <a:lnTo>
                    <a:pt x="9362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2" name="object 1328"/>
            <p:cNvSpPr/>
            <p:nvPr/>
          </p:nvSpPr>
          <p:spPr>
            <a:xfrm>
              <a:off x="4328324" y="7266940"/>
              <a:ext cx="82334" cy="11290"/>
            </a:xfrm>
            <a:custGeom>
              <a:avLst/>
              <a:gdLst/>
              <a:ahLst/>
              <a:cxnLst/>
              <a:rect l="l" t="t" r="r" b="b"/>
              <a:pathLst>
                <a:path w="82334" h="11290">
                  <a:moveTo>
                    <a:pt x="0" y="0"/>
                  </a:moveTo>
                  <a:lnTo>
                    <a:pt x="11302" y="5575"/>
                  </a:lnTo>
                  <a:lnTo>
                    <a:pt x="19799" y="8496"/>
                  </a:lnTo>
                  <a:lnTo>
                    <a:pt x="34010" y="11290"/>
                  </a:lnTo>
                  <a:lnTo>
                    <a:pt x="45415" y="11290"/>
                  </a:lnTo>
                  <a:lnTo>
                    <a:pt x="59626" y="8496"/>
                  </a:lnTo>
                  <a:lnTo>
                    <a:pt x="70916" y="5575"/>
                  </a:lnTo>
                  <a:lnTo>
                    <a:pt x="8233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3" name="object 1329"/>
            <p:cNvSpPr/>
            <p:nvPr/>
          </p:nvSpPr>
          <p:spPr>
            <a:xfrm>
              <a:off x="4334040" y="7235723"/>
              <a:ext cx="5587" cy="5587"/>
            </a:xfrm>
            <a:custGeom>
              <a:avLst/>
              <a:gdLst/>
              <a:ahLst/>
              <a:cxnLst/>
              <a:rect l="l" t="t" r="r" b="b"/>
              <a:pathLst>
                <a:path w="5587" h="5588">
                  <a:moveTo>
                    <a:pt x="0" y="2794"/>
                  </a:moveTo>
                  <a:lnTo>
                    <a:pt x="2793" y="5588"/>
                  </a:lnTo>
                  <a:lnTo>
                    <a:pt x="5587" y="2794"/>
                  </a:lnTo>
                  <a:lnTo>
                    <a:pt x="2793" y="0"/>
                  </a:lnTo>
                  <a:lnTo>
                    <a:pt x="0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4" name="object 1330"/>
            <p:cNvSpPr/>
            <p:nvPr/>
          </p:nvSpPr>
          <p:spPr>
            <a:xfrm>
              <a:off x="4353826" y="7237120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6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5" name="object 1331"/>
            <p:cNvSpPr/>
            <p:nvPr/>
          </p:nvSpPr>
          <p:spPr>
            <a:xfrm>
              <a:off x="4350791" y="7241375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302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6" name="object 1332"/>
            <p:cNvSpPr/>
            <p:nvPr/>
          </p:nvSpPr>
          <p:spPr>
            <a:xfrm>
              <a:off x="4393539" y="7164692"/>
              <a:ext cx="0" cy="82334"/>
            </a:xfrm>
            <a:custGeom>
              <a:avLst/>
              <a:gdLst/>
              <a:ahLst/>
              <a:cxnLst/>
              <a:rect l="l" t="t" r="r" b="b"/>
              <a:pathLst>
                <a:path h="82334">
                  <a:moveTo>
                    <a:pt x="0" y="0"/>
                  </a:moveTo>
                  <a:lnTo>
                    <a:pt x="0" y="8233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7" name="object 1333"/>
            <p:cNvSpPr/>
            <p:nvPr/>
          </p:nvSpPr>
          <p:spPr>
            <a:xfrm>
              <a:off x="4353826" y="7205916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6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8" name="object 1334"/>
            <p:cNvSpPr/>
            <p:nvPr/>
          </p:nvSpPr>
          <p:spPr>
            <a:xfrm>
              <a:off x="4353826" y="7173315"/>
              <a:ext cx="39712" cy="31203"/>
            </a:xfrm>
            <a:custGeom>
              <a:avLst/>
              <a:gdLst/>
              <a:ahLst/>
              <a:cxnLst/>
              <a:rect l="l" t="t" r="r" b="b"/>
              <a:pathLst>
                <a:path w="39712" h="31203">
                  <a:moveTo>
                    <a:pt x="8509" y="31203"/>
                  </a:moveTo>
                  <a:lnTo>
                    <a:pt x="2921" y="25501"/>
                  </a:lnTo>
                  <a:lnTo>
                    <a:pt x="0" y="16992"/>
                  </a:lnTo>
                  <a:lnTo>
                    <a:pt x="0" y="11290"/>
                  </a:lnTo>
                  <a:lnTo>
                    <a:pt x="2921" y="2794"/>
                  </a:lnTo>
                  <a:lnTo>
                    <a:pt x="8509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9" name="object 1335"/>
            <p:cNvSpPr/>
            <p:nvPr/>
          </p:nvSpPr>
          <p:spPr>
            <a:xfrm>
              <a:off x="4353826" y="7176109"/>
              <a:ext cx="39712" cy="8496"/>
            </a:xfrm>
            <a:custGeom>
              <a:avLst/>
              <a:gdLst/>
              <a:ahLst/>
              <a:cxnLst/>
              <a:rect l="l" t="t" r="r" b="b"/>
              <a:pathLst>
                <a:path w="39712" h="8496">
                  <a:moveTo>
                    <a:pt x="0" y="8496"/>
                  </a:moveTo>
                  <a:lnTo>
                    <a:pt x="2921" y="2793"/>
                  </a:lnTo>
                  <a:lnTo>
                    <a:pt x="8509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0" name="object 1336"/>
            <p:cNvSpPr/>
            <p:nvPr/>
          </p:nvSpPr>
          <p:spPr>
            <a:xfrm>
              <a:off x="4350791" y="7210164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29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1" name="object 1337"/>
            <p:cNvSpPr/>
            <p:nvPr/>
          </p:nvSpPr>
          <p:spPr>
            <a:xfrm>
              <a:off x="4353826" y="7073989"/>
              <a:ext cx="28422" cy="31203"/>
            </a:xfrm>
            <a:custGeom>
              <a:avLst/>
              <a:gdLst/>
              <a:ahLst/>
              <a:cxnLst/>
              <a:rect l="l" t="t" r="r" b="b"/>
              <a:pathLst>
                <a:path w="28422" h="31203">
                  <a:moveTo>
                    <a:pt x="5715" y="2793"/>
                  </a:moveTo>
                  <a:lnTo>
                    <a:pt x="0" y="0"/>
                  </a:lnTo>
                  <a:lnTo>
                    <a:pt x="11417" y="0"/>
                  </a:lnTo>
                  <a:lnTo>
                    <a:pt x="5715" y="2793"/>
                  </a:lnTo>
                  <a:lnTo>
                    <a:pt x="2921" y="5587"/>
                  </a:lnTo>
                  <a:lnTo>
                    <a:pt x="0" y="11290"/>
                  </a:lnTo>
                  <a:lnTo>
                    <a:pt x="0" y="22707"/>
                  </a:lnTo>
                  <a:lnTo>
                    <a:pt x="2921" y="28282"/>
                  </a:lnTo>
                  <a:lnTo>
                    <a:pt x="5715" y="31203"/>
                  </a:lnTo>
                  <a:lnTo>
                    <a:pt x="11417" y="31203"/>
                  </a:lnTo>
                  <a:lnTo>
                    <a:pt x="14211" y="28282"/>
                  </a:lnTo>
                  <a:lnTo>
                    <a:pt x="17005" y="22707"/>
                  </a:lnTo>
                  <a:lnTo>
                    <a:pt x="22707" y="8496"/>
                  </a:lnTo>
                  <a:lnTo>
                    <a:pt x="25628" y="2793"/>
                  </a:ln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2" name="object 1338"/>
            <p:cNvSpPr/>
            <p:nvPr/>
          </p:nvSpPr>
          <p:spPr>
            <a:xfrm>
              <a:off x="4362335" y="7073989"/>
              <a:ext cx="31203" cy="31203"/>
            </a:xfrm>
            <a:custGeom>
              <a:avLst/>
              <a:gdLst/>
              <a:ahLst/>
              <a:cxnLst/>
              <a:rect l="l" t="t" r="r" b="b"/>
              <a:pathLst>
                <a:path w="31203" h="31203">
                  <a:moveTo>
                    <a:pt x="0" y="31203"/>
                  </a:moveTo>
                  <a:lnTo>
                    <a:pt x="2908" y="28282"/>
                  </a:lnTo>
                  <a:lnTo>
                    <a:pt x="5702" y="22707"/>
                  </a:lnTo>
                  <a:lnTo>
                    <a:pt x="11404" y="8496"/>
                  </a:lnTo>
                  <a:lnTo>
                    <a:pt x="14198" y="2793"/>
                  </a:lnTo>
                  <a:lnTo>
                    <a:pt x="17119" y="0"/>
                  </a:lnTo>
                  <a:lnTo>
                    <a:pt x="25615" y="0"/>
                  </a:lnTo>
                  <a:lnTo>
                    <a:pt x="28409" y="2793"/>
                  </a:lnTo>
                  <a:lnTo>
                    <a:pt x="31203" y="8496"/>
                  </a:lnTo>
                  <a:lnTo>
                    <a:pt x="31203" y="19786"/>
                  </a:lnTo>
                  <a:lnTo>
                    <a:pt x="28409" y="25501"/>
                  </a:lnTo>
                  <a:lnTo>
                    <a:pt x="25615" y="28295"/>
                  </a:lnTo>
                  <a:lnTo>
                    <a:pt x="19913" y="31203"/>
                  </a:lnTo>
                  <a:lnTo>
                    <a:pt x="31203" y="31203"/>
                  </a:lnTo>
                  <a:lnTo>
                    <a:pt x="25615" y="282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3" name="object 1339"/>
            <p:cNvSpPr/>
            <p:nvPr/>
          </p:nvSpPr>
          <p:spPr>
            <a:xfrm>
              <a:off x="4353826" y="7020077"/>
              <a:ext cx="39712" cy="36791"/>
            </a:xfrm>
            <a:custGeom>
              <a:avLst/>
              <a:gdLst/>
              <a:ahLst/>
              <a:cxnLst/>
              <a:rect l="l" t="t" r="r" b="b"/>
              <a:pathLst>
                <a:path w="39712" h="36791">
                  <a:moveTo>
                    <a:pt x="17005" y="33997"/>
                  </a:moveTo>
                  <a:lnTo>
                    <a:pt x="17005" y="0"/>
                  </a:lnTo>
                  <a:lnTo>
                    <a:pt x="11417" y="0"/>
                  </a:lnTo>
                  <a:lnTo>
                    <a:pt x="5715" y="2781"/>
                  </a:lnTo>
                  <a:lnTo>
                    <a:pt x="2921" y="5575"/>
                  </a:lnTo>
                  <a:lnTo>
                    <a:pt x="0" y="11290"/>
                  </a:lnTo>
                  <a:lnTo>
                    <a:pt x="0" y="19786"/>
                  </a:lnTo>
                  <a:lnTo>
                    <a:pt x="2921" y="28282"/>
                  </a:lnTo>
                  <a:lnTo>
                    <a:pt x="8509" y="33997"/>
                  </a:lnTo>
                  <a:lnTo>
                    <a:pt x="17005" y="36791"/>
                  </a:lnTo>
                  <a:lnTo>
                    <a:pt x="22707" y="36791"/>
                  </a:lnTo>
                  <a:lnTo>
                    <a:pt x="31203" y="33997"/>
                  </a:lnTo>
                  <a:lnTo>
                    <a:pt x="36918" y="28282"/>
                  </a:lnTo>
                  <a:lnTo>
                    <a:pt x="39712" y="19786"/>
                  </a:lnTo>
                  <a:lnTo>
                    <a:pt x="39712" y="14084"/>
                  </a:lnTo>
                  <a:lnTo>
                    <a:pt x="36918" y="5575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4" name="object 1340"/>
            <p:cNvSpPr/>
            <p:nvPr/>
          </p:nvSpPr>
          <p:spPr>
            <a:xfrm>
              <a:off x="4356747" y="7022858"/>
              <a:ext cx="14084" cy="2794"/>
            </a:xfrm>
            <a:custGeom>
              <a:avLst/>
              <a:gdLst/>
              <a:ahLst/>
              <a:cxnLst/>
              <a:rect l="l" t="t" r="r" b="b"/>
              <a:pathLst>
                <a:path w="14084" h="2794">
                  <a:moveTo>
                    <a:pt x="14084" y="0"/>
                  </a:moveTo>
                  <a:lnTo>
                    <a:pt x="5587" y="0"/>
                  </a:lnTo>
                  <a:lnTo>
                    <a:pt x="0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5" name="object 1341"/>
            <p:cNvSpPr/>
            <p:nvPr/>
          </p:nvSpPr>
          <p:spPr>
            <a:xfrm>
              <a:off x="4353826" y="7039864"/>
              <a:ext cx="39712" cy="14211"/>
            </a:xfrm>
            <a:custGeom>
              <a:avLst/>
              <a:gdLst/>
              <a:ahLst/>
              <a:cxnLst/>
              <a:rect l="l" t="t" r="r" b="b"/>
              <a:pathLst>
                <a:path w="39712" h="14211">
                  <a:moveTo>
                    <a:pt x="0" y="0"/>
                  </a:moveTo>
                  <a:lnTo>
                    <a:pt x="2921" y="5702"/>
                  </a:lnTo>
                  <a:lnTo>
                    <a:pt x="8509" y="11417"/>
                  </a:lnTo>
                  <a:lnTo>
                    <a:pt x="17005" y="14211"/>
                  </a:lnTo>
                  <a:lnTo>
                    <a:pt x="22707" y="14211"/>
                  </a:lnTo>
                  <a:lnTo>
                    <a:pt x="31203" y="11417"/>
                  </a:lnTo>
                  <a:lnTo>
                    <a:pt x="36918" y="5702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6" name="object 1342"/>
            <p:cNvSpPr/>
            <p:nvPr/>
          </p:nvSpPr>
          <p:spPr>
            <a:xfrm>
              <a:off x="4353826" y="6966153"/>
              <a:ext cx="39712" cy="36791"/>
            </a:xfrm>
            <a:custGeom>
              <a:avLst/>
              <a:gdLst/>
              <a:ahLst/>
              <a:cxnLst/>
              <a:rect l="l" t="t" r="r" b="b"/>
              <a:pathLst>
                <a:path w="39712" h="36791">
                  <a:moveTo>
                    <a:pt x="8509" y="2793"/>
                  </a:moveTo>
                  <a:lnTo>
                    <a:pt x="11417" y="5587"/>
                  </a:lnTo>
                  <a:lnTo>
                    <a:pt x="14211" y="2793"/>
                  </a:lnTo>
                  <a:lnTo>
                    <a:pt x="11417" y="0"/>
                  </a:lnTo>
                  <a:lnTo>
                    <a:pt x="8509" y="0"/>
                  </a:lnTo>
                  <a:lnTo>
                    <a:pt x="2921" y="5587"/>
                  </a:lnTo>
                  <a:lnTo>
                    <a:pt x="0" y="11290"/>
                  </a:lnTo>
                  <a:lnTo>
                    <a:pt x="0" y="19799"/>
                  </a:lnTo>
                  <a:lnTo>
                    <a:pt x="2921" y="28295"/>
                  </a:lnTo>
                  <a:lnTo>
                    <a:pt x="8509" y="33997"/>
                  </a:lnTo>
                  <a:lnTo>
                    <a:pt x="17005" y="36791"/>
                  </a:lnTo>
                  <a:lnTo>
                    <a:pt x="22707" y="36791"/>
                  </a:lnTo>
                  <a:lnTo>
                    <a:pt x="31203" y="33997"/>
                  </a:lnTo>
                  <a:lnTo>
                    <a:pt x="36918" y="28295"/>
                  </a:lnTo>
                  <a:lnTo>
                    <a:pt x="39712" y="19799"/>
                  </a:lnTo>
                  <a:lnTo>
                    <a:pt x="39712" y="14084"/>
                  </a:lnTo>
                  <a:lnTo>
                    <a:pt x="36918" y="5587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7" name="object 1343"/>
            <p:cNvSpPr/>
            <p:nvPr/>
          </p:nvSpPr>
          <p:spPr>
            <a:xfrm>
              <a:off x="4353826" y="6985952"/>
              <a:ext cx="39712" cy="14198"/>
            </a:xfrm>
            <a:custGeom>
              <a:avLst/>
              <a:gdLst/>
              <a:ahLst/>
              <a:cxnLst/>
              <a:rect l="l" t="t" r="r" b="b"/>
              <a:pathLst>
                <a:path w="39712" h="14198">
                  <a:moveTo>
                    <a:pt x="0" y="0"/>
                  </a:moveTo>
                  <a:lnTo>
                    <a:pt x="2921" y="5702"/>
                  </a:lnTo>
                  <a:lnTo>
                    <a:pt x="8509" y="11417"/>
                  </a:lnTo>
                  <a:lnTo>
                    <a:pt x="17005" y="14198"/>
                  </a:lnTo>
                  <a:lnTo>
                    <a:pt x="22707" y="14198"/>
                  </a:lnTo>
                  <a:lnTo>
                    <a:pt x="31203" y="11417"/>
                  </a:lnTo>
                  <a:lnTo>
                    <a:pt x="36918" y="5702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8" name="object 1344"/>
            <p:cNvSpPr/>
            <p:nvPr/>
          </p:nvSpPr>
          <p:spPr>
            <a:xfrm>
              <a:off x="4322622" y="6929246"/>
              <a:ext cx="93624" cy="19786"/>
            </a:xfrm>
            <a:custGeom>
              <a:avLst/>
              <a:gdLst/>
              <a:ahLst/>
              <a:cxnLst/>
              <a:rect l="l" t="t" r="r" b="b"/>
              <a:pathLst>
                <a:path w="93624" h="19786">
                  <a:moveTo>
                    <a:pt x="0" y="19786"/>
                  </a:moveTo>
                  <a:lnTo>
                    <a:pt x="5702" y="14198"/>
                  </a:lnTo>
                  <a:lnTo>
                    <a:pt x="14211" y="8496"/>
                  </a:lnTo>
                  <a:lnTo>
                    <a:pt x="25501" y="2793"/>
                  </a:lnTo>
                  <a:lnTo>
                    <a:pt x="39712" y="0"/>
                  </a:lnTo>
                  <a:lnTo>
                    <a:pt x="51117" y="0"/>
                  </a:lnTo>
                  <a:lnTo>
                    <a:pt x="65328" y="2793"/>
                  </a:lnTo>
                  <a:lnTo>
                    <a:pt x="79413" y="8496"/>
                  </a:lnTo>
                  <a:lnTo>
                    <a:pt x="88036" y="14198"/>
                  </a:lnTo>
                  <a:lnTo>
                    <a:pt x="93624" y="1978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9" name="object 1345"/>
            <p:cNvSpPr/>
            <p:nvPr/>
          </p:nvSpPr>
          <p:spPr>
            <a:xfrm>
              <a:off x="4328324" y="6932041"/>
              <a:ext cx="82334" cy="11404"/>
            </a:xfrm>
            <a:custGeom>
              <a:avLst/>
              <a:gdLst/>
              <a:ahLst/>
              <a:cxnLst/>
              <a:rect l="l" t="t" r="r" b="b"/>
              <a:pathLst>
                <a:path w="82334" h="11404">
                  <a:moveTo>
                    <a:pt x="0" y="11404"/>
                  </a:moveTo>
                  <a:lnTo>
                    <a:pt x="11302" y="5702"/>
                  </a:lnTo>
                  <a:lnTo>
                    <a:pt x="19799" y="2908"/>
                  </a:lnTo>
                  <a:lnTo>
                    <a:pt x="34010" y="0"/>
                  </a:lnTo>
                  <a:lnTo>
                    <a:pt x="45415" y="0"/>
                  </a:lnTo>
                  <a:lnTo>
                    <a:pt x="59626" y="2908"/>
                  </a:lnTo>
                  <a:lnTo>
                    <a:pt x="70916" y="5702"/>
                  </a:lnTo>
                  <a:lnTo>
                    <a:pt x="82334" y="1140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0" name="object 1346"/>
            <p:cNvSpPr/>
            <p:nvPr/>
          </p:nvSpPr>
          <p:spPr>
            <a:xfrm>
              <a:off x="6799529" y="7666075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1" name="object 1347"/>
            <p:cNvSpPr/>
            <p:nvPr/>
          </p:nvSpPr>
          <p:spPr>
            <a:xfrm>
              <a:off x="6799529" y="7117460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2" name="object 1348"/>
            <p:cNvSpPr/>
            <p:nvPr/>
          </p:nvSpPr>
          <p:spPr>
            <a:xfrm>
              <a:off x="6821868" y="810503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3" name="object 1349"/>
            <p:cNvSpPr/>
            <p:nvPr/>
          </p:nvSpPr>
          <p:spPr>
            <a:xfrm>
              <a:off x="6821868" y="7995259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4" name="object 1350"/>
            <p:cNvSpPr/>
            <p:nvPr/>
          </p:nvSpPr>
          <p:spPr>
            <a:xfrm>
              <a:off x="6821868" y="788562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5" name="object 1351"/>
            <p:cNvSpPr/>
            <p:nvPr/>
          </p:nvSpPr>
          <p:spPr>
            <a:xfrm>
              <a:off x="6821868" y="777584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6" name="object 1352"/>
            <p:cNvSpPr/>
            <p:nvPr/>
          </p:nvSpPr>
          <p:spPr>
            <a:xfrm>
              <a:off x="6821868" y="755642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7" name="object 1353"/>
            <p:cNvSpPr/>
            <p:nvPr/>
          </p:nvSpPr>
          <p:spPr>
            <a:xfrm>
              <a:off x="6821868" y="744664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8" name="object 1354"/>
            <p:cNvSpPr/>
            <p:nvPr/>
          </p:nvSpPr>
          <p:spPr>
            <a:xfrm>
              <a:off x="6821868" y="733687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9" name="object 1355"/>
            <p:cNvSpPr/>
            <p:nvPr/>
          </p:nvSpPr>
          <p:spPr>
            <a:xfrm>
              <a:off x="6821868" y="722711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0" name="object 1356"/>
            <p:cNvSpPr/>
            <p:nvPr/>
          </p:nvSpPr>
          <p:spPr>
            <a:xfrm>
              <a:off x="6821868" y="70076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1" name="object 1357"/>
            <p:cNvSpPr/>
            <p:nvPr/>
          </p:nvSpPr>
          <p:spPr>
            <a:xfrm>
              <a:off x="6821868" y="6897916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2" name="object 1358"/>
            <p:cNvSpPr/>
            <p:nvPr/>
          </p:nvSpPr>
          <p:spPr>
            <a:xfrm>
              <a:off x="6821868" y="6788137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3" name="object 1359"/>
            <p:cNvSpPr/>
            <p:nvPr/>
          </p:nvSpPr>
          <p:spPr>
            <a:xfrm>
              <a:off x="6821868" y="66784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4" name="object 1360"/>
            <p:cNvSpPr/>
            <p:nvPr/>
          </p:nvSpPr>
          <p:spPr>
            <a:xfrm>
              <a:off x="4842218" y="6798347"/>
              <a:ext cx="10680" cy="10795"/>
            </a:xfrm>
            <a:custGeom>
              <a:avLst/>
              <a:gdLst/>
              <a:ahLst/>
              <a:cxnLst/>
              <a:rect l="l" t="t" r="r" b="b"/>
              <a:pathLst>
                <a:path w="10680" h="10795">
                  <a:moveTo>
                    <a:pt x="0" y="5461"/>
                  </a:moveTo>
                  <a:lnTo>
                    <a:pt x="10680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5" name="object 1361"/>
            <p:cNvSpPr/>
            <p:nvPr/>
          </p:nvSpPr>
          <p:spPr>
            <a:xfrm>
              <a:off x="4851082" y="679737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6" name="object 1362"/>
            <p:cNvSpPr/>
            <p:nvPr/>
          </p:nvSpPr>
          <p:spPr>
            <a:xfrm>
              <a:off x="4851323" y="6781469"/>
              <a:ext cx="10807" cy="10794"/>
            </a:xfrm>
            <a:custGeom>
              <a:avLst/>
              <a:gdLst/>
              <a:ahLst/>
              <a:cxnLst/>
              <a:rect l="l" t="t" r="r" b="b"/>
              <a:pathLst>
                <a:path w="10807" h="10794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7" name="object 1363"/>
            <p:cNvSpPr/>
            <p:nvPr/>
          </p:nvSpPr>
          <p:spPr>
            <a:xfrm>
              <a:off x="4887988" y="6833793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8" name="object 1364"/>
            <p:cNvSpPr/>
            <p:nvPr/>
          </p:nvSpPr>
          <p:spPr>
            <a:xfrm>
              <a:off x="4880343" y="6882003"/>
              <a:ext cx="48577" cy="2684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9" name="object 1365"/>
            <p:cNvSpPr/>
            <p:nvPr/>
          </p:nvSpPr>
          <p:spPr>
            <a:xfrm>
              <a:off x="4888484" y="680817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0" name="object 1366"/>
            <p:cNvSpPr/>
            <p:nvPr/>
          </p:nvSpPr>
          <p:spPr>
            <a:xfrm>
              <a:off x="4889576" y="6568719"/>
              <a:ext cx="10807" cy="5956"/>
            </a:xfrm>
            <a:custGeom>
              <a:avLst/>
              <a:gdLst/>
              <a:ahLst/>
              <a:cxnLst/>
              <a:rect l="l" t="t" r="r" b="b"/>
              <a:pathLst>
                <a:path w="10807" h="5956">
                  <a:moveTo>
                    <a:pt x="0" y="609"/>
                  </a:moveTo>
                  <a:lnTo>
                    <a:pt x="10807" y="609"/>
                  </a:lnTo>
                  <a:lnTo>
                    <a:pt x="5461" y="609"/>
                  </a:lnTo>
                  <a:lnTo>
                    <a:pt x="5461" y="0"/>
                  </a:lnTo>
                  <a:lnTo>
                    <a:pt x="5461" y="595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1" name="object 1367"/>
            <p:cNvSpPr/>
            <p:nvPr/>
          </p:nvSpPr>
          <p:spPr>
            <a:xfrm>
              <a:off x="4889931" y="6735800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2" name="object 1368"/>
            <p:cNvSpPr/>
            <p:nvPr/>
          </p:nvSpPr>
          <p:spPr>
            <a:xfrm>
              <a:off x="4890185" y="676203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3" name="object 1369"/>
            <p:cNvSpPr/>
            <p:nvPr/>
          </p:nvSpPr>
          <p:spPr>
            <a:xfrm>
              <a:off x="4890427" y="6835381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3"/>
                  </a:moveTo>
                  <a:lnTo>
                    <a:pt x="10807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4" name="object 1370"/>
            <p:cNvSpPr/>
            <p:nvPr/>
          </p:nvSpPr>
          <p:spPr>
            <a:xfrm>
              <a:off x="4891036" y="6841566"/>
              <a:ext cx="10794" cy="10807"/>
            </a:xfrm>
            <a:custGeom>
              <a:avLst/>
              <a:gdLst/>
              <a:ahLst/>
              <a:cxnLst/>
              <a:rect l="l" t="t" r="r" b="b"/>
              <a:pathLst>
                <a:path w="10794" h="10807">
                  <a:moveTo>
                    <a:pt x="0" y="5473"/>
                  </a:moveTo>
                  <a:lnTo>
                    <a:pt x="10794" y="5473"/>
                  </a:lnTo>
                  <a:lnTo>
                    <a:pt x="5333" y="5473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5" name="object 1371"/>
            <p:cNvSpPr/>
            <p:nvPr/>
          </p:nvSpPr>
          <p:spPr>
            <a:xfrm>
              <a:off x="4904028" y="687047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6" name="object 1372"/>
            <p:cNvSpPr/>
            <p:nvPr/>
          </p:nvSpPr>
          <p:spPr>
            <a:xfrm>
              <a:off x="4904384" y="6865251"/>
              <a:ext cx="10693" cy="10680"/>
            </a:xfrm>
            <a:custGeom>
              <a:avLst/>
              <a:gdLst/>
              <a:ahLst/>
              <a:cxnLst/>
              <a:rect l="l" t="t" r="r" b="b"/>
              <a:pathLst>
                <a:path w="10693" h="10680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7" name="object 1373"/>
            <p:cNvSpPr/>
            <p:nvPr/>
          </p:nvSpPr>
          <p:spPr>
            <a:xfrm>
              <a:off x="4906810" y="71557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73" y="5473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8" name="object 1374"/>
            <p:cNvSpPr/>
            <p:nvPr/>
          </p:nvSpPr>
          <p:spPr>
            <a:xfrm>
              <a:off x="4920170" y="801578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9" name="object 1375"/>
            <p:cNvSpPr/>
            <p:nvPr/>
          </p:nvSpPr>
          <p:spPr>
            <a:xfrm>
              <a:off x="4912283" y="7444587"/>
              <a:ext cx="328701" cy="4980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0" name="object 1376"/>
            <p:cNvSpPr/>
            <p:nvPr/>
          </p:nvSpPr>
          <p:spPr>
            <a:xfrm>
              <a:off x="4924907" y="786169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1" name="object 1377"/>
            <p:cNvSpPr/>
            <p:nvPr/>
          </p:nvSpPr>
          <p:spPr>
            <a:xfrm>
              <a:off x="4925148" y="792398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2" name="object 1378"/>
            <p:cNvSpPr/>
            <p:nvPr/>
          </p:nvSpPr>
          <p:spPr>
            <a:xfrm>
              <a:off x="4925390" y="794183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73" y="5473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3" name="object 1379"/>
            <p:cNvSpPr/>
            <p:nvPr/>
          </p:nvSpPr>
          <p:spPr>
            <a:xfrm>
              <a:off x="4925758" y="8032902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4" name="object 1380"/>
            <p:cNvSpPr/>
            <p:nvPr/>
          </p:nvSpPr>
          <p:spPr>
            <a:xfrm>
              <a:off x="4925999" y="804202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5" name="object 1381"/>
            <p:cNvSpPr/>
            <p:nvPr/>
          </p:nvSpPr>
          <p:spPr>
            <a:xfrm>
              <a:off x="4926241" y="799514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73" y="5461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6" name="object 1382"/>
            <p:cNvSpPr/>
            <p:nvPr/>
          </p:nvSpPr>
          <p:spPr>
            <a:xfrm>
              <a:off x="4926609" y="7955559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7" name="object 1383"/>
            <p:cNvSpPr/>
            <p:nvPr/>
          </p:nvSpPr>
          <p:spPr>
            <a:xfrm>
              <a:off x="4926850" y="793054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8" name="object 1384"/>
            <p:cNvSpPr/>
            <p:nvPr/>
          </p:nvSpPr>
          <p:spPr>
            <a:xfrm>
              <a:off x="4927091" y="7894840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9" name="object 1385"/>
            <p:cNvSpPr/>
            <p:nvPr/>
          </p:nvSpPr>
          <p:spPr>
            <a:xfrm>
              <a:off x="4932070" y="784396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0" name="object 1386"/>
            <p:cNvSpPr/>
            <p:nvPr/>
          </p:nvSpPr>
          <p:spPr>
            <a:xfrm>
              <a:off x="4932438" y="7868983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1" name="object 1387"/>
            <p:cNvSpPr/>
            <p:nvPr/>
          </p:nvSpPr>
          <p:spPr>
            <a:xfrm>
              <a:off x="4932679" y="789496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2" name="object 1388"/>
            <p:cNvSpPr/>
            <p:nvPr/>
          </p:nvSpPr>
          <p:spPr>
            <a:xfrm>
              <a:off x="4932921" y="794438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3" name="object 1389"/>
            <p:cNvSpPr/>
            <p:nvPr/>
          </p:nvSpPr>
          <p:spPr>
            <a:xfrm>
              <a:off x="4933162" y="7903223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4" name="object 1390"/>
            <p:cNvSpPr/>
            <p:nvPr/>
          </p:nvSpPr>
          <p:spPr>
            <a:xfrm>
              <a:off x="4949316" y="749522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5" name="object 1391"/>
            <p:cNvSpPr/>
            <p:nvPr/>
          </p:nvSpPr>
          <p:spPr>
            <a:xfrm>
              <a:off x="4999228" y="7905292"/>
              <a:ext cx="10807" cy="10794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6" name="object 1392"/>
            <p:cNvSpPr/>
            <p:nvPr/>
          </p:nvSpPr>
          <p:spPr>
            <a:xfrm>
              <a:off x="4999583" y="8085734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3"/>
                  </a:moveTo>
                  <a:lnTo>
                    <a:pt x="10807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7" name="object 1393"/>
            <p:cNvSpPr/>
            <p:nvPr/>
          </p:nvSpPr>
          <p:spPr>
            <a:xfrm>
              <a:off x="4999825" y="818663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8" name="object 1394"/>
            <p:cNvSpPr/>
            <p:nvPr/>
          </p:nvSpPr>
          <p:spPr>
            <a:xfrm>
              <a:off x="5002377" y="8122399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9" name="object 1395"/>
            <p:cNvSpPr/>
            <p:nvPr/>
          </p:nvSpPr>
          <p:spPr>
            <a:xfrm>
              <a:off x="5002619" y="806921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0" name="object 1396"/>
            <p:cNvSpPr/>
            <p:nvPr/>
          </p:nvSpPr>
          <p:spPr>
            <a:xfrm>
              <a:off x="5002860" y="798421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1" name="object 1397"/>
            <p:cNvSpPr/>
            <p:nvPr/>
          </p:nvSpPr>
          <p:spPr>
            <a:xfrm>
              <a:off x="5003114" y="7968183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2" name="object 1398"/>
            <p:cNvSpPr/>
            <p:nvPr/>
          </p:nvSpPr>
          <p:spPr>
            <a:xfrm>
              <a:off x="5003469" y="794426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3" name="object 1399"/>
            <p:cNvSpPr/>
            <p:nvPr/>
          </p:nvSpPr>
          <p:spPr>
            <a:xfrm>
              <a:off x="5003711" y="787881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4" name="object 1400"/>
            <p:cNvSpPr/>
            <p:nvPr/>
          </p:nvSpPr>
          <p:spPr>
            <a:xfrm>
              <a:off x="5051437" y="7490244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5" name="object 1401"/>
            <p:cNvSpPr/>
            <p:nvPr/>
          </p:nvSpPr>
          <p:spPr>
            <a:xfrm>
              <a:off x="5101463" y="747299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6" name="object 1402"/>
            <p:cNvSpPr/>
            <p:nvPr/>
          </p:nvSpPr>
          <p:spPr>
            <a:xfrm>
              <a:off x="5101704" y="749133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73" y="5460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7" name="object 1403"/>
            <p:cNvSpPr/>
            <p:nvPr/>
          </p:nvSpPr>
          <p:spPr>
            <a:xfrm>
              <a:off x="5150281" y="746098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8" name="object 1404"/>
            <p:cNvSpPr/>
            <p:nvPr/>
          </p:nvSpPr>
          <p:spPr>
            <a:xfrm>
              <a:off x="5150523" y="743766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0" y="5460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9" name="object 1405"/>
            <p:cNvSpPr/>
            <p:nvPr/>
          </p:nvSpPr>
          <p:spPr>
            <a:xfrm>
              <a:off x="5150891" y="742709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0" name="object 1406"/>
            <p:cNvSpPr/>
            <p:nvPr/>
          </p:nvSpPr>
          <p:spPr>
            <a:xfrm>
              <a:off x="5151132" y="741253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1" name="object 1407"/>
            <p:cNvSpPr/>
            <p:nvPr/>
          </p:nvSpPr>
          <p:spPr>
            <a:xfrm>
              <a:off x="5151373" y="740888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2" name="object 1408"/>
            <p:cNvSpPr/>
            <p:nvPr/>
          </p:nvSpPr>
          <p:spPr>
            <a:xfrm>
              <a:off x="5151742" y="7448474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3" name="object 1409"/>
            <p:cNvSpPr/>
            <p:nvPr/>
          </p:nvSpPr>
          <p:spPr>
            <a:xfrm>
              <a:off x="5151983" y="746255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4" name="object 1410"/>
            <p:cNvSpPr/>
            <p:nvPr/>
          </p:nvSpPr>
          <p:spPr>
            <a:xfrm>
              <a:off x="5152225" y="747882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0" y="5460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5" name="object 1411"/>
            <p:cNvSpPr/>
            <p:nvPr/>
          </p:nvSpPr>
          <p:spPr>
            <a:xfrm>
              <a:off x="5174450" y="7977899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6" name="object 1412"/>
            <p:cNvSpPr/>
            <p:nvPr/>
          </p:nvSpPr>
          <p:spPr>
            <a:xfrm>
              <a:off x="5174691" y="792629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7" name="object 1413"/>
            <p:cNvSpPr/>
            <p:nvPr/>
          </p:nvSpPr>
          <p:spPr>
            <a:xfrm>
              <a:off x="5196065" y="743924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0" y="5460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8" name="object 1414"/>
            <p:cNvSpPr/>
            <p:nvPr/>
          </p:nvSpPr>
          <p:spPr>
            <a:xfrm>
              <a:off x="5227510" y="7369416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9" name="object 1415"/>
            <p:cNvSpPr/>
            <p:nvPr/>
          </p:nvSpPr>
          <p:spPr>
            <a:xfrm>
              <a:off x="5224716" y="6895121"/>
              <a:ext cx="1587804" cy="1039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0" name="object 1416"/>
            <p:cNvSpPr/>
            <p:nvPr/>
          </p:nvSpPr>
          <p:spPr>
            <a:xfrm>
              <a:off x="5241353" y="694114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1" name="object 1417"/>
            <p:cNvSpPr/>
            <p:nvPr/>
          </p:nvSpPr>
          <p:spPr>
            <a:xfrm>
              <a:off x="5241962" y="6910666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34"/>
                  </a:moveTo>
                  <a:lnTo>
                    <a:pt x="10680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2" name="object 1418"/>
            <p:cNvSpPr/>
            <p:nvPr/>
          </p:nvSpPr>
          <p:spPr>
            <a:xfrm>
              <a:off x="5311051" y="754221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3" name="object 1419"/>
            <p:cNvSpPr/>
            <p:nvPr/>
          </p:nvSpPr>
          <p:spPr>
            <a:xfrm>
              <a:off x="5311292" y="755945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4" name="object 1420"/>
            <p:cNvSpPr/>
            <p:nvPr/>
          </p:nvSpPr>
          <p:spPr>
            <a:xfrm>
              <a:off x="5355501" y="784359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5" name="object 1421"/>
            <p:cNvSpPr/>
            <p:nvPr/>
          </p:nvSpPr>
          <p:spPr>
            <a:xfrm>
              <a:off x="5356834" y="780304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6" name="object 1422"/>
            <p:cNvSpPr/>
            <p:nvPr/>
          </p:nvSpPr>
          <p:spPr>
            <a:xfrm>
              <a:off x="5372620" y="782830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7" name="object 1423"/>
            <p:cNvSpPr/>
            <p:nvPr/>
          </p:nvSpPr>
          <p:spPr>
            <a:xfrm>
              <a:off x="5372976" y="7875663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8" name="object 1424"/>
            <p:cNvSpPr/>
            <p:nvPr/>
          </p:nvSpPr>
          <p:spPr>
            <a:xfrm>
              <a:off x="5373230" y="7925448"/>
              <a:ext cx="10795" cy="10680"/>
            </a:xfrm>
            <a:custGeom>
              <a:avLst/>
              <a:gdLst/>
              <a:ahLst/>
              <a:cxnLst/>
              <a:rect l="l" t="t" r="r" b="b"/>
              <a:pathLst>
                <a:path w="10795" h="10680">
                  <a:moveTo>
                    <a:pt x="0" y="5334"/>
                  </a:moveTo>
                  <a:lnTo>
                    <a:pt x="10795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9" name="object 1425"/>
            <p:cNvSpPr/>
            <p:nvPr/>
          </p:nvSpPr>
          <p:spPr>
            <a:xfrm>
              <a:off x="5373471" y="785258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0" name="object 1426"/>
            <p:cNvSpPr/>
            <p:nvPr/>
          </p:nvSpPr>
          <p:spPr>
            <a:xfrm>
              <a:off x="5373827" y="7834858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460"/>
                  </a:moveTo>
                  <a:lnTo>
                    <a:pt x="10693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1" name="object 1427"/>
            <p:cNvSpPr/>
            <p:nvPr/>
          </p:nvSpPr>
          <p:spPr>
            <a:xfrm>
              <a:off x="5374068" y="789739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2" name="object 1428"/>
            <p:cNvSpPr/>
            <p:nvPr/>
          </p:nvSpPr>
          <p:spPr>
            <a:xfrm>
              <a:off x="5374322" y="7878940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3"/>
                  </a:moveTo>
                  <a:lnTo>
                    <a:pt x="10807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3" name="object 1429"/>
            <p:cNvSpPr/>
            <p:nvPr/>
          </p:nvSpPr>
          <p:spPr>
            <a:xfrm>
              <a:off x="5374563" y="784785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0" y="5460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4" name="object 1430"/>
            <p:cNvSpPr/>
            <p:nvPr/>
          </p:nvSpPr>
          <p:spPr>
            <a:xfrm>
              <a:off x="5410377" y="794256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5" name="object 1431"/>
            <p:cNvSpPr/>
            <p:nvPr/>
          </p:nvSpPr>
          <p:spPr>
            <a:xfrm>
              <a:off x="5410746" y="8014449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6" name="object 1432"/>
            <p:cNvSpPr/>
            <p:nvPr/>
          </p:nvSpPr>
          <p:spPr>
            <a:xfrm>
              <a:off x="5410987" y="802805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7" name="object 1433"/>
            <p:cNvSpPr/>
            <p:nvPr/>
          </p:nvSpPr>
          <p:spPr>
            <a:xfrm>
              <a:off x="5421312" y="7907477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1"/>
                  </a:moveTo>
                  <a:lnTo>
                    <a:pt x="10680" y="5461"/>
                  </a:lnTo>
                  <a:lnTo>
                    <a:pt x="5334" y="5461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8" name="object 1434"/>
            <p:cNvSpPr/>
            <p:nvPr/>
          </p:nvSpPr>
          <p:spPr>
            <a:xfrm>
              <a:off x="5421553" y="792702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9" name="object 1435"/>
            <p:cNvSpPr/>
            <p:nvPr/>
          </p:nvSpPr>
          <p:spPr>
            <a:xfrm>
              <a:off x="5421795" y="792058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0" name="object 1436"/>
            <p:cNvSpPr/>
            <p:nvPr/>
          </p:nvSpPr>
          <p:spPr>
            <a:xfrm>
              <a:off x="5422036" y="7907591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1" name="object 1437"/>
            <p:cNvSpPr/>
            <p:nvPr/>
          </p:nvSpPr>
          <p:spPr>
            <a:xfrm>
              <a:off x="5422404" y="7898244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2" name="object 1438"/>
            <p:cNvSpPr/>
            <p:nvPr/>
          </p:nvSpPr>
          <p:spPr>
            <a:xfrm>
              <a:off x="5456275" y="7495095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473"/>
                  </a:moveTo>
                  <a:lnTo>
                    <a:pt x="10693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3" name="object 1439"/>
            <p:cNvSpPr/>
            <p:nvPr/>
          </p:nvSpPr>
          <p:spPr>
            <a:xfrm>
              <a:off x="5473407" y="7858785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3"/>
                  </a:moveTo>
                  <a:lnTo>
                    <a:pt x="10807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4" name="object 1440"/>
            <p:cNvSpPr/>
            <p:nvPr/>
          </p:nvSpPr>
          <p:spPr>
            <a:xfrm>
              <a:off x="5473763" y="7870190"/>
              <a:ext cx="10693" cy="10693"/>
            </a:xfrm>
            <a:custGeom>
              <a:avLst/>
              <a:gdLst/>
              <a:ahLst/>
              <a:cxnLst/>
              <a:rect l="l" t="t" r="r" b="b"/>
              <a:pathLst>
                <a:path w="10693" h="10693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5" name="object 1441"/>
            <p:cNvSpPr/>
            <p:nvPr/>
          </p:nvSpPr>
          <p:spPr>
            <a:xfrm>
              <a:off x="5474004" y="786606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6" name="object 1442"/>
            <p:cNvSpPr/>
            <p:nvPr/>
          </p:nvSpPr>
          <p:spPr>
            <a:xfrm>
              <a:off x="5474258" y="7870799"/>
              <a:ext cx="10794" cy="10680"/>
            </a:xfrm>
            <a:custGeom>
              <a:avLst/>
              <a:gdLst/>
              <a:ahLst/>
              <a:cxnLst/>
              <a:rect l="l" t="t" r="r" b="b"/>
              <a:pathLst>
                <a:path w="10794" h="10680">
                  <a:moveTo>
                    <a:pt x="0" y="5346"/>
                  </a:moveTo>
                  <a:lnTo>
                    <a:pt x="10794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7" name="object 1443"/>
            <p:cNvSpPr/>
            <p:nvPr/>
          </p:nvSpPr>
          <p:spPr>
            <a:xfrm>
              <a:off x="5474499" y="7866430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8" name="object 1444"/>
            <p:cNvSpPr/>
            <p:nvPr/>
          </p:nvSpPr>
          <p:spPr>
            <a:xfrm>
              <a:off x="5474855" y="7855254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9" name="object 1445"/>
            <p:cNvSpPr/>
            <p:nvPr/>
          </p:nvSpPr>
          <p:spPr>
            <a:xfrm>
              <a:off x="5475096" y="7877111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0" name="object 1446"/>
            <p:cNvSpPr/>
            <p:nvPr/>
          </p:nvSpPr>
          <p:spPr>
            <a:xfrm>
              <a:off x="5731560" y="718193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1" name="object 1447"/>
            <p:cNvSpPr/>
            <p:nvPr/>
          </p:nvSpPr>
          <p:spPr>
            <a:xfrm>
              <a:off x="5731929" y="7095959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2" name="object 1448"/>
            <p:cNvSpPr/>
            <p:nvPr/>
          </p:nvSpPr>
          <p:spPr>
            <a:xfrm>
              <a:off x="5732170" y="705855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3" name="object 1449"/>
            <p:cNvSpPr/>
            <p:nvPr/>
          </p:nvSpPr>
          <p:spPr>
            <a:xfrm>
              <a:off x="5788507" y="712486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4" name="object 1450"/>
            <p:cNvSpPr/>
            <p:nvPr/>
          </p:nvSpPr>
          <p:spPr>
            <a:xfrm>
              <a:off x="5839269" y="6977088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4"/>
                  </a:moveTo>
                  <a:lnTo>
                    <a:pt x="10807" y="5334"/>
                  </a:lnTo>
                  <a:lnTo>
                    <a:pt x="5461" y="5334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5" name="object 1451"/>
            <p:cNvSpPr/>
            <p:nvPr/>
          </p:nvSpPr>
          <p:spPr>
            <a:xfrm>
              <a:off x="6267056" y="7565656"/>
              <a:ext cx="10807" cy="10794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460"/>
                  </a:moveTo>
                  <a:lnTo>
                    <a:pt x="10807" y="5460"/>
                  </a:lnTo>
                  <a:lnTo>
                    <a:pt x="5473" y="5460"/>
                  </a:lnTo>
                  <a:lnTo>
                    <a:pt x="5473" y="0"/>
                  </a:lnTo>
                  <a:lnTo>
                    <a:pt x="5473" y="10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6" name="object 1452"/>
            <p:cNvSpPr/>
            <p:nvPr/>
          </p:nvSpPr>
          <p:spPr>
            <a:xfrm>
              <a:off x="6279934" y="6964819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7" name="object 1453"/>
            <p:cNvSpPr/>
            <p:nvPr/>
          </p:nvSpPr>
          <p:spPr>
            <a:xfrm>
              <a:off x="4883137" y="683379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8" name="object 1454"/>
            <p:cNvSpPr/>
            <p:nvPr/>
          </p:nvSpPr>
          <p:spPr>
            <a:xfrm>
              <a:off x="4883619" y="680817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73" y="5460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9" name="object 1455"/>
            <p:cNvSpPr/>
            <p:nvPr/>
          </p:nvSpPr>
          <p:spPr>
            <a:xfrm>
              <a:off x="4886896" y="6569691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3175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0" name="object 1456"/>
            <p:cNvSpPr/>
            <p:nvPr/>
          </p:nvSpPr>
          <p:spPr>
            <a:xfrm>
              <a:off x="4884711" y="6568719"/>
              <a:ext cx="10807" cy="5956"/>
            </a:xfrm>
            <a:custGeom>
              <a:avLst/>
              <a:gdLst/>
              <a:ahLst/>
              <a:cxnLst/>
              <a:rect l="l" t="t" r="r" b="b"/>
              <a:pathLst>
                <a:path w="10807" h="5956">
                  <a:moveTo>
                    <a:pt x="0" y="609"/>
                  </a:moveTo>
                  <a:lnTo>
                    <a:pt x="10807" y="609"/>
                  </a:lnTo>
                  <a:lnTo>
                    <a:pt x="5473" y="609"/>
                  </a:lnTo>
                  <a:lnTo>
                    <a:pt x="5473" y="0"/>
                  </a:lnTo>
                  <a:lnTo>
                    <a:pt x="5473" y="5956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1" name="object 1457"/>
            <p:cNvSpPr/>
            <p:nvPr/>
          </p:nvSpPr>
          <p:spPr>
            <a:xfrm>
              <a:off x="4885080" y="6735800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2" name="object 1458"/>
            <p:cNvSpPr/>
            <p:nvPr/>
          </p:nvSpPr>
          <p:spPr>
            <a:xfrm>
              <a:off x="4885321" y="676191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3" name="object 1459"/>
            <p:cNvSpPr/>
            <p:nvPr/>
          </p:nvSpPr>
          <p:spPr>
            <a:xfrm>
              <a:off x="4885563" y="683514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73" y="5460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4" name="object 1460"/>
            <p:cNvSpPr/>
            <p:nvPr/>
          </p:nvSpPr>
          <p:spPr>
            <a:xfrm>
              <a:off x="5226177" y="7428801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680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5" name="object 1461"/>
            <p:cNvSpPr/>
            <p:nvPr/>
          </p:nvSpPr>
          <p:spPr>
            <a:xfrm>
              <a:off x="5226532" y="7416050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6" name="object 1462"/>
            <p:cNvSpPr/>
            <p:nvPr/>
          </p:nvSpPr>
          <p:spPr>
            <a:xfrm>
              <a:off x="5226786" y="740694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7" name="object 1463"/>
            <p:cNvSpPr/>
            <p:nvPr/>
          </p:nvSpPr>
          <p:spPr>
            <a:xfrm>
              <a:off x="5227027" y="738460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460" y="533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8" name="object 1464"/>
            <p:cNvSpPr/>
            <p:nvPr/>
          </p:nvSpPr>
          <p:spPr>
            <a:xfrm>
              <a:off x="5227383" y="7382052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334"/>
                  </a:moveTo>
                  <a:lnTo>
                    <a:pt x="10693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9" name="object 1465"/>
            <p:cNvSpPr/>
            <p:nvPr/>
          </p:nvSpPr>
          <p:spPr>
            <a:xfrm>
              <a:off x="5227624" y="736602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0" name="object 1466"/>
            <p:cNvSpPr/>
            <p:nvPr/>
          </p:nvSpPr>
          <p:spPr>
            <a:xfrm>
              <a:off x="5227878" y="735557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1" name="object 1467"/>
            <p:cNvSpPr/>
            <p:nvPr/>
          </p:nvSpPr>
          <p:spPr>
            <a:xfrm>
              <a:off x="5228120" y="733408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2" name="object 1468"/>
            <p:cNvSpPr/>
            <p:nvPr/>
          </p:nvSpPr>
          <p:spPr>
            <a:xfrm>
              <a:off x="5228475" y="7324737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3" name="object 1469"/>
            <p:cNvSpPr/>
            <p:nvPr/>
          </p:nvSpPr>
          <p:spPr>
            <a:xfrm>
              <a:off x="5228729" y="7318667"/>
              <a:ext cx="10795" cy="10807"/>
            </a:xfrm>
            <a:custGeom>
              <a:avLst/>
              <a:gdLst/>
              <a:ahLst/>
              <a:cxnLst/>
              <a:rect l="l" t="t" r="r" b="b"/>
              <a:pathLst>
                <a:path w="10795" h="10807">
                  <a:moveTo>
                    <a:pt x="0" y="5333"/>
                  </a:moveTo>
                  <a:lnTo>
                    <a:pt x="10795" y="5333"/>
                  </a:lnTo>
                  <a:lnTo>
                    <a:pt x="5334" y="5333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4" name="object 1470"/>
            <p:cNvSpPr/>
            <p:nvPr/>
          </p:nvSpPr>
          <p:spPr>
            <a:xfrm>
              <a:off x="5228971" y="730846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5" name="object 1471"/>
            <p:cNvSpPr/>
            <p:nvPr/>
          </p:nvSpPr>
          <p:spPr>
            <a:xfrm>
              <a:off x="5229326" y="7299362"/>
              <a:ext cx="10693" cy="10807"/>
            </a:xfrm>
            <a:custGeom>
              <a:avLst/>
              <a:gdLst/>
              <a:ahLst/>
              <a:cxnLst/>
              <a:rect l="l" t="t" r="r" b="b"/>
              <a:pathLst>
                <a:path w="10693" h="10807">
                  <a:moveTo>
                    <a:pt x="0" y="5461"/>
                  </a:moveTo>
                  <a:lnTo>
                    <a:pt x="10693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14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356" name="Espace réservé du numéro de diapositive 3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14</a:t>
            </a:fld>
            <a:endParaRPr lang="fr-FR"/>
          </a:p>
        </p:txBody>
      </p:sp>
      <p:sp>
        <p:nvSpPr>
          <p:cNvPr id="357" name="Rectangle 356"/>
          <p:cNvSpPr/>
          <p:nvPr/>
        </p:nvSpPr>
        <p:spPr>
          <a:xfrm>
            <a:off x="2283108" y="6278382"/>
            <a:ext cx="592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Operation</a:t>
            </a:r>
            <a:r>
              <a:rPr lang="fr-FR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 jumps and the </a:t>
            </a:r>
            <a:r>
              <a:rPr lang="fr-FR" b="1" dirty="0">
                <a:solidFill>
                  <a:srgbClr val="00B050"/>
                </a:solidFill>
                <a:sym typeface="Symbol" panose="05050102010706020507" pitchFamily="18" charset="2"/>
              </a:rPr>
              <a:t>± 1.5 s halo </a:t>
            </a:r>
            <a:r>
              <a:rPr lang="fr-FR" b="1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orbit</a:t>
            </a:r>
            <a:r>
              <a:rPr lang="fr-FR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 modulation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14" y="165599"/>
            <a:ext cx="8947304" cy="1005699"/>
          </a:xfrm>
        </p:spPr>
        <p:txBody>
          <a:bodyPr>
            <a:normAutofit/>
          </a:bodyPr>
          <a:lstStyle/>
          <a:p>
            <a:pPr algn="ctr"/>
            <a:r>
              <a:rPr lang="fr-FR" sz="2800" dirty="0" err="1">
                <a:solidFill>
                  <a:srgbClr val="FF0000"/>
                </a:solidFill>
              </a:rPr>
              <a:t>Consistency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between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series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C000"/>
                </a:solidFill>
              </a:rPr>
              <a:t>GOLF_EF17,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GOLF_TA18,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BiSON</a:t>
            </a:r>
            <a:r>
              <a:rPr lang="fr-FR" sz="2800" dirty="0" smtClean="0">
                <a:solidFill>
                  <a:srgbClr val="FF0000"/>
                </a:solidFill>
              </a:rPr>
              <a:t>, </a:t>
            </a:r>
            <a:r>
              <a:rPr lang="fr-FR" sz="2800" dirty="0" smtClean="0">
                <a:solidFill>
                  <a:srgbClr val="00B050"/>
                </a:solidFill>
              </a:rPr>
              <a:t>GONG</a:t>
            </a:r>
            <a:endParaRPr lang="fr-FR" sz="2800" dirty="0">
              <a:solidFill>
                <a:srgbClr val="FF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65040" y="1259331"/>
            <a:ext cx="6186493" cy="4653956"/>
            <a:chOff x="4319587" y="872782"/>
            <a:chExt cx="2524506" cy="1919553"/>
          </a:xfrm>
        </p:grpSpPr>
        <p:sp>
          <p:nvSpPr>
            <p:cNvPr id="6" name="object 752"/>
            <p:cNvSpPr/>
            <p:nvPr/>
          </p:nvSpPr>
          <p:spPr>
            <a:xfrm>
              <a:off x="4614900" y="2530284"/>
              <a:ext cx="2229192" cy="0"/>
            </a:xfrm>
            <a:custGeom>
              <a:avLst/>
              <a:gdLst/>
              <a:ahLst/>
              <a:cxnLst/>
              <a:rect l="l" t="t" r="r" b="b"/>
              <a:pathLst>
                <a:path w="2229192">
                  <a:moveTo>
                    <a:pt x="0" y="0"/>
                  </a:moveTo>
                  <a:lnTo>
                    <a:pt x="222919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" name="object 753"/>
            <p:cNvSpPr/>
            <p:nvPr/>
          </p:nvSpPr>
          <p:spPr>
            <a:xfrm>
              <a:off x="4614900" y="884199"/>
              <a:ext cx="0" cy="1646085"/>
            </a:xfrm>
            <a:custGeom>
              <a:avLst/>
              <a:gdLst/>
              <a:ahLst/>
              <a:cxnLst/>
              <a:rect l="l" t="t" r="r" b="b"/>
              <a:pathLst>
                <a:path h="1646085">
                  <a:moveTo>
                    <a:pt x="0" y="0"/>
                  </a:moveTo>
                  <a:lnTo>
                    <a:pt x="0" y="164608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" name="object 754"/>
            <p:cNvSpPr/>
            <p:nvPr/>
          </p:nvSpPr>
          <p:spPr>
            <a:xfrm>
              <a:off x="4515573" y="259888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11417"/>
                  </a:moveTo>
                  <a:lnTo>
                    <a:pt x="5702" y="8509"/>
                  </a:lnTo>
                  <a:lnTo>
                    <a:pt x="14211" y="0"/>
                  </a:lnTo>
                  <a:lnTo>
                    <a:pt x="14211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" name="object 755"/>
            <p:cNvSpPr/>
            <p:nvPr/>
          </p:nvSpPr>
          <p:spPr>
            <a:xfrm>
              <a:off x="4526991" y="2601810"/>
              <a:ext cx="0" cy="56705"/>
            </a:xfrm>
            <a:custGeom>
              <a:avLst/>
              <a:gdLst/>
              <a:ahLst/>
              <a:cxnLst/>
              <a:rect l="l" t="t" r="r" b="b"/>
              <a:pathLst>
                <a:path h="56705">
                  <a:moveTo>
                    <a:pt x="0" y="0"/>
                  </a:moveTo>
                  <a:lnTo>
                    <a:pt x="0" y="567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" name="object 756"/>
            <p:cNvSpPr/>
            <p:nvPr/>
          </p:nvSpPr>
          <p:spPr>
            <a:xfrm>
              <a:off x="4515573" y="2658516"/>
              <a:ext cx="25615" cy="0"/>
            </a:xfrm>
            <a:custGeom>
              <a:avLst/>
              <a:gdLst/>
              <a:ahLst/>
              <a:cxnLst/>
              <a:rect l="l" t="t" r="r" b="b"/>
              <a:pathLst>
                <a:path w="25615">
                  <a:moveTo>
                    <a:pt x="0" y="0"/>
                  </a:moveTo>
                  <a:lnTo>
                    <a:pt x="25615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" name="object 757"/>
            <p:cNvSpPr/>
            <p:nvPr/>
          </p:nvSpPr>
          <p:spPr>
            <a:xfrm>
              <a:off x="4563783" y="2598889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36906" y="19926"/>
                  </a:moveTo>
                  <a:lnTo>
                    <a:pt x="0" y="19926"/>
                  </a:lnTo>
                  <a:lnTo>
                    <a:pt x="0" y="17005"/>
                  </a:lnTo>
                  <a:lnTo>
                    <a:pt x="2908" y="8509"/>
                  </a:lnTo>
                  <a:lnTo>
                    <a:pt x="8623" y="2921"/>
                  </a:lnTo>
                  <a:lnTo>
                    <a:pt x="17119" y="0"/>
                  </a:lnTo>
                  <a:lnTo>
                    <a:pt x="22707" y="0"/>
                  </a:lnTo>
                  <a:lnTo>
                    <a:pt x="31330" y="2921"/>
                  </a:lnTo>
                  <a:lnTo>
                    <a:pt x="36906" y="8509"/>
                  </a:lnTo>
                  <a:lnTo>
                    <a:pt x="39827" y="17005"/>
                  </a:lnTo>
                  <a:lnTo>
                    <a:pt x="39827" y="34124"/>
                  </a:lnTo>
                  <a:lnTo>
                    <a:pt x="36906" y="45415"/>
                  </a:lnTo>
                  <a:lnTo>
                    <a:pt x="34112" y="51130"/>
                  </a:lnTo>
                  <a:lnTo>
                    <a:pt x="28409" y="56832"/>
                  </a:lnTo>
                  <a:lnTo>
                    <a:pt x="19913" y="59626"/>
                  </a:lnTo>
                  <a:lnTo>
                    <a:pt x="11404" y="59626"/>
                  </a:lnTo>
                  <a:lnTo>
                    <a:pt x="5702" y="5113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" name="object 758"/>
            <p:cNvSpPr/>
            <p:nvPr/>
          </p:nvSpPr>
          <p:spPr>
            <a:xfrm>
              <a:off x="4566691" y="2598889"/>
              <a:ext cx="14211" cy="36918"/>
            </a:xfrm>
            <a:custGeom>
              <a:avLst/>
              <a:gdLst/>
              <a:ahLst/>
              <a:cxnLst/>
              <a:rect l="l" t="t" r="r" b="b"/>
              <a:pathLst>
                <a:path w="14211" h="36918">
                  <a:moveTo>
                    <a:pt x="14211" y="36918"/>
                  </a:moveTo>
                  <a:lnTo>
                    <a:pt x="8496" y="34124"/>
                  </a:lnTo>
                  <a:lnTo>
                    <a:pt x="2794" y="28422"/>
                  </a:lnTo>
                  <a:lnTo>
                    <a:pt x="0" y="19926"/>
                  </a:lnTo>
                  <a:lnTo>
                    <a:pt x="0" y="17005"/>
                  </a:lnTo>
                  <a:lnTo>
                    <a:pt x="2794" y="8509"/>
                  </a:lnTo>
                  <a:lnTo>
                    <a:pt x="8496" y="2921"/>
                  </a:lnTo>
                  <a:lnTo>
                    <a:pt x="14211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" name="object 759"/>
            <p:cNvSpPr/>
            <p:nvPr/>
          </p:nvSpPr>
          <p:spPr>
            <a:xfrm>
              <a:off x="4583696" y="2598889"/>
              <a:ext cx="16992" cy="59626"/>
            </a:xfrm>
            <a:custGeom>
              <a:avLst/>
              <a:gdLst/>
              <a:ahLst/>
              <a:cxnLst/>
              <a:rect l="l" t="t" r="r" b="b"/>
              <a:pathLst>
                <a:path w="16992" h="59626">
                  <a:moveTo>
                    <a:pt x="2794" y="0"/>
                  </a:moveTo>
                  <a:lnTo>
                    <a:pt x="8496" y="2921"/>
                  </a:lnTo>
                  <a:lnTo>
                    <a:pt x="14198" y="8509"/>
                  </a:lnTo>
                  <a:lnTo>
                    <a:pt x="16992" y="17005"/>
                  </a:lnTo>
                  <a:lnTo>
                    <a:pt x="16992" y="34124"/>
                  </a:lnTo>
                  <a:lnTo>
                    <a:pt x="14198" y="45415"/>
                  </a:lnTo>
                  <a:lnTo>
                    <a:pt x="11417" y="51130"/>
                  </a:lnTo>
                  <a:lnTo>
                    <a:pt x="5702" y="56832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" name="object 760"/>
            <p:cNvSpPr/>
            <p:nvPr/>
          </p:nvSpPr>
          <p:spPr>
            <a:xfrm>
              <a:off x="4620602" y="259888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36918" y="19926"/>
                  </a:moveTo>
                  <a:lnTo>
                    <a:pt x="0" y="19926"/>
                  </a:lnTo>
                  <a:lnTo>
                    <a:pt x="0" y="17005"/>
                  </a:lnTo>
                  <a:lnTo>
                    <a:pt x="2794" y="8509"/>
                  </a:lnTo>
                  <a:lnTo>
                    <a:pt x="8509" y="2921"/>
                  </a:lnTo>
                  <a:lnTo>
                    <a:pt x="17005" y="0"/>
                  </a:lnTo>
                  <a:lnTo>
                    <a:pt x="22707" y="0"/>
                  </a:lnTo>
                  <a:lnTo>
                    <a:pt x="31216" y="2921"/>
                  </a:lnTo>
                  <a:lnTo>
                    <a:pt x="36918" y="8509"/>
                  </a:lnTo>
                  <a:lnTo>
                    <a:pt x="39712" y="17005"/>
                  </a:lnTo>
                  <a:lnTo>
                    <a:pt x="39712" y="34124"/>
                  </a:lnTo>
                  <a:lnTo>
                    <a:pt x="36918" y="45415"/>
                  </a:lnTo>
                  <a:lnTo>
                    <a:pt x="34010" y="51130"/>
                  </a:lnTo>
                  <a:lnTo>
                    <a:pt x="28422" y="56832"/>
                  </a:lnTo>
                  <a:lnTo>
                    <a:pt x="19799" y="59626"/>
                  </a:lnTo>
                  <a:lnTo>
                    <a:pt x="11302" y="59626"/>
                  </a:lnTo>
                  <a:lnTo>
                    <a:pt x="5714" y="5113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" name="object 761"/>
            <p:cNvSpPr/>
            <p:nvPr/>
          </p:nvSpPr>
          <p:spPr>
            <a:xfrm>
              <a:off x="4623396" y="2598889"/>
              <a:ext cx="14211" cy="36918"/>
            </a:xfrm>
            <a:custGeom>
              <a:avLst/>
              <a:gdLst/>
              <a:ahLst/>
              <a:cxnLst/>
              <a:rect l="l" t="t" r="r" b="b"/>
              <a:pathLst>
                <a:path w="14211" h="36918">
                  <a:moveTo>
                    <a:pt x="14211" y="36918"/>
                  </a:moveTo>
                  <a:lnTo>
                    <a:pt x="8508" y="34124"/>
                  </a:lnTo>
                  <a:lnTo>
                    <a:pt x="2920" y="28422"/>
                  </a:lnTo>
                  <a:lnTo>
                    <a:pt x="0" y="19926"/>
                  </a:lnTo>
                  <a:lnTo>
                    <a:pt x="0" y="17005"/>
                  </a:lnTo>
                  <a:lnTo>
                    <a:pt x="2920" y="8509"/>
                  </a:lnTo>
                  <a:lnTo>
                    <a:pt x="8508" y="2921"/>
                  </a:lnTo>
                  <a:lnTo>
                    <a:pt x="14211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" name="object 762"/>
            <p:cNvSpPr/>
            <p:nvPr/>
          </p:nvSpPr>
          <p:spPr>
            <a:xfrm>
              <a:off x="4640402" y="2598889"/>
              <a:ext cx="17119" cy="59626"/>
            </a:xfrm>
            <a:custGeom>
              <a:avLst/>
              <a:gdLst/>
              <a:ahLst/>
              <a:cxnLst/>
              <a:rect l="l" t="t" r="r" b="b"/>
              <a:pathLst>
                <a:path w="17119" h="59626">
                  <a:moveTo>
                    <a:pt x="2908" y="0"/>
                  </a:moveTo>
                  <a:lnTo>
                    <a:pt x="8623" y="2921"/>
                  </a:lnTo>
                  <a:lnTo>
                    <a:pt x="14211" y="8509"/>
                  </a:lnTo>
                  <a:lnTo>
                    <a:pt x="17119" y="17005"/>
                  </a:lnTo>
                  <a:lnTo>
                    <a:pt x="17119" y="34124"/>
                  </a:lnTo>
                  <a:lnTo>
                    <a:pt x="14211" y="45415"/>
                  </a:lnTo>
                  <a:lnTo>
                    <a:pt x="11417" y="51130"/>
                  </a:lnTo>
                  <a:lnTo>
                    <a:pt x="5702" y="56832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" name="object 763"/>
            <p:cNvSpPr/>
            <p:nvPr/>
          </p:nvSpPr>
          <p:spPr>
            <a:xfrm>
              <a:off x="4677321" y="259888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5702" y="0"/>
                  </a:moveTo>
                  <a:lnTo>
                    <a:pt x="0" y="28422"/>
                  </a:lnTo>
                  <a:lnTo>
                    <a:pt x="5702" y="22707"/>
                  </a:lnTo>
                  <a:lnTo>
                    <a:pt x="14198" y="19926"/>
                  </a:lnTo>
                  <a:lnTo>
                    <a:pt x="22707" y="19926"/>
                  </a:lnTo>
                  <a:lnTo>
                    <a:pt x="31203" y="22707"/>
                  </a:lnTo>
                  <a:lnTo>
                    <a:pt x="36906" y="28422"/>
                  </a:lnTo>
                  <a:lnTo>
                    <a:pt x="39700" y="36918"/>
                  </a:lnTo>
                  <a:lnTo>
                    <a:pt x="39700" y="42621"/>
                  </a:lnTo>
                  <a:lnTo>
                    <a:pt x="36906" y="51130"/>
                  </a:lnTo>
                  <a:lnTo>
                    <a:pt x="31203" y="56832"/>
                  </a:lnTo>
                  <a:lnTo>
                    <a:pt x="22707" y="59626"/>
                  </a:lnTo>
                  <a:lnTo>
                    <a:pt x="14198" y="59626"/>
                  </a:lnTo>
                  <a:lnTo>
                    <a:pt x="5702" y="56832"/>
                  </a:lnTo>
                  <a:lnTo>
                    <a:pt x="2908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908" y="42621"/>
                  </a:lnTo>
                  <a:lnTo>
                    <a:pt x="5702" y="45415"/>
                  </a:lnTo>
                  <a:lnTo>
                    <a:pt x="2908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" name="object 764"/>
            <p:cNvSpPr/>
            <p:nvPr/>
          </p:nvSpPr>
          <p:spPr>
            <a:xfrm>
              <a:off x="4700015" y="2618816"/>
              <a:ext cx="14211" cy="39700"/>
            </a:xfrm>
            <a:custGeom>
              <a:avLst/>
              <a:gdLst/>
              <a:ahLst/>
              <a:cxnLst/>
              <a:rect l="l" t="t" r="r" b="b"/>
              <a:pathLst>
                <a:path w="14211" h="39700">
                  <a:moveTo>
                    <a:pt x="0" y="0"/>
                  </a:moveTo>
                  <a:lnTo>
                    <a:pt x="5714" y="2781"/>
                  </a:lnTo>
                  <a:lnTo>
                    <a:pt x="11417" y="8496"/>
                  </a:lnTo>
                  <a:lnTo>
                    <a:pt x="14211" y="16992"/>
                  </a:lnTo>
                  <a:lnTo>
                    <a:pt x="14211" y="22694"/>
                  </a:lnTo>
                  <a:lnTo>
                    <a:pt x="11417" y="31203"/>
                  </a:lnTo>
                  <a:lnTo>
                    <a:pt x="5714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" name="object 765"/>
            <p:cNvSpPr/>
            <p:nvPr/>
          </p:nvSpPr>
          <p:spPr>
            <a:xfrm>
              <a:off x="4683023" y="2598889"/>
              <a:ext cx="28409" cy="0"/>
            </a:xfrm>
            <a:custGeom>
              <a:avLst/>
              <a:gdLst/>
              <a:ahLst/>
              <a:cxnLst/>
              <a:rect l="l" t="t" r="r" b="b"/>
              <a:pathLst>
                <a:path w="28409">
                  <a:moveTo>
                    <a:pt x="0" y="0"/>
                  </a:moveTo>
                  <a:lnTo>
                    <a:pt x="2840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" name="object 766"/>
            <p:cNvSpPr/>
            <p:nvPr/>
          </p:nvSpPr>
          <p:spPr>
            <a:xfrm>
              <a:off x="4683023" y="2598889"/>
              <a:ext cx="28409" cy="2921"/>
            </a:xfrm>
            <a:custGeom>
              <a:avLst/>
              <a:gdLst/>
              <a:ahLst/>
              <a:cxnLst/>
              <a:rect l="l" t="t" r="r" b="b"/>
              <a:pathLst>
                <a:path w="28409" h="2921">
                  <a:moveTo>
                    <a:pt x="0" y="2921"/>
                  </a:moveTo>
                  <a:lnTo>
                    <a:pt x="14211" y="2921"/>
                  </a:lnTo>
                  <a:lnTo>
                    <a:pt x="2840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" name="object 767"/>
            <p:cNvSpPr/>
            <p:nvPr/>
          </p:nvSpPr>
          <p:spPr>
            <a:xfrm>
              <a:off x="5079365" y="2497378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" name="object 768"/>
            <p:cNvSpPr/>
            <p:nvPr/>
          </p:nvSpPr>
          <p:spPr>
            <a:xfrm>
              <a:off x="4971541" y="259888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2794" y="11417"/>
                  </a:moveTo>
                  <a:lnTo>
                    <a:pt x="5575" y="14211"/>
                  </a:lnTo>
                  <a:lnTo>
                    <a:pt x="2794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794" y="5715"/>
                  </a:lnTo>
                  <a:lnTo>
                    <a:pt x="5575" y="2921"/>
                  </a:lnTo>
                  <a:lnTo>
                    <a:pt x="14198" y="0"/>
                  </a:lnTo>
                  <a:lnTo>
                    <a:pt x="25488" y="0"/>
                  </a:lnTo>
                  <a:lnTo>
                    <a:pt x="33997" y="2921"/>
                  </a:lnTo>
                  <a:lnTo>
                    <a:pt x="36791" y="5715"/>
                  </a:lnTo>
                  <a:lnTo>
                    <a:pt x="39700" y="11417"/>
                  </a:lnTo>
                  <a:lnTo>
                    <a:pt x="39700" y="17005"/>
                  </a:lnTo>
                  <a:lnTo>
                    <a:pt x="36791" y="22707"/>
                  </a:lnTo>
                  <a:lnTo>
                    <a:pt x="28282" y="28422"/>
                  </a:lnTo>
                  <a:lnTo>
                    <a:pt x="14198" y="34124"/>
                  </a:lnTo>
                  <a:lnTo>
                    <a:pt x="8496" y="36918"/>
                  </a:lnTo>
                  <a:lnTo>
                    <a:pt x="2794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" name="object 769"/>
            <p:cNvSpPr/>
            <p:nvPr/>
          </p:nvSpPr>
          <p:spPr>
            <a:xfrm>
              <a:off x="4985740" y="2598889"/>
              <a:ext cx="22593" cy="34124"/>
            </a:xfrm>
            <a:custGeom>
              <a:avLst/>
              <a:gdLst/>
              <a:ahLst/>
              <a:cxnLst/>
              <a:rect l="l" t="t" r="r" b="b"/>
              <a:pathLst>
                <a:path w="22593" h="34124">
                  <a:moveTo>
                    <a:pt x="11290" y="0"/>
                  </a:moveTo>
                  <a:lnTo>
                    <a:pt x="17005" y="2921"/>
                  </a:lnTo>
                  <a:lnTo>
                    <a:pt x="19799" y="5715"/>
                  </a:lnTo>
                  <a:lnTo>
                    <a:pt x="22593" y="11417"/>
                  </a:lnTo>
                  <a:lnTo>
                    <a:pt x="22593" y="17005"/>
                  </a:lnTo>
                  <a:lnTo>
                    <a:pt x="19799" y="22707"/>
                  </a:lnTo>
                  <a:lnTo>
                    <a:pt x="11290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" name="object 770"/>
            <p:cNvSpPr/>
            <p:nvPr/>
          </p:nvSpPr>
          <p:spPr>
            <a:xfrm>
              <a:off x="4971541" y="2650020"/>
              <a:ext cx="39700" cy="5702"/>
            </a:xfrm>
            <a:custGeom>
              <a:avLst/>
              <a:gdLst/>
              <a:ahLst/>
              <a:cxnLst/>
              <a:rect l="l" t="t" r="r" b="b"/>
              <a:pathLst>
                <a:path w="39700" h="5702">
                  <a:moveTo>
                    <a:pt x="0" y="2794"/>
                  </a:moveTo>
                  <a:lnTo>
                    <a:pt x="2794" y="0"/>
                  </a:lnTo>
                  <a:lnTo>
                    <a:pt x="8496" y="0"/>
                  </a:lnTo>
                  <a:lnTo>
                    <a:pt x="22707" y="5702"/>
                  </a:lnTo>
                  <a:lnTo>
                    <a:pt x="31203" y="5702"/>
                  </a:lnTo>
                  <a:lnTo>
                    <a:pt x="36791" y="2794"/>
                  </a:lnTo>
                  <a:lnTo>
                    <a:pt x="3970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" name="object 771"/>
            <p:cNvSpPr/>
            <p:nvPr/>
          </p:nvSpPr>
          <p:spPr>
            <a:xfrm>
              <a:off x="4980038" y="2644305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5"/>
                  </a:moveTo>
                  <a:lnTo>
                    <a:pt x="14211" y="14211"/>
                  </a:lnTo>
                  <a:lnTo>
                    <a:pt x="25501" y="14211"/>
                  </a:lnTo>
                  <a:lnTo>
                    <a:pt x="28295" y="11417"/>
                  </a:lnTo>
                  <a:lnTo>
                    <a:pt x="31203" y="5715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" name="object 772"/>
            <p:cNvSpPr/>
            <p:nvPr/>
          </p:nvSpPr>
          <p:spPr>
            <a:xfrm>
              <a:off x="5028247" y="259888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06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906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702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" name="object 773"/>
            <p:cNvSpPr/>
            <p:nvPr/>
          </p:nvSpPr>
          <p:spPr>
            <a:xfrm>
              <a:off x="5050955" y="2598889"/>
              <a:ext cx="14198" cy="59626"/>
            </a:xfrm>
            <a:custGeom>
              <a:avLst/>
              <a:gdLst/>
              <a:ahLst/>
              <a:cxnLst/>
              <a:rect l="l" t="t" r="r" b="b"/>
              <a:pathLst>
                <a:path w="14198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198" y="34124"/>
                  </a:lnTo>
                  <a:lnTo>
                    <a:pt x="14198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" name="object 774"/>
            <p:cNvSpPr/>
            <p:nvPr/>
          </p:nvSpPr>
          <p:spPr>
            <a:xfrm>
              <a:off x="5084953" y="2598889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17119" y="0"/>
                  </a:moveTo>
                  <a:lnTo>
                    <a:pt x="8623" y="2921"/>
                  </a:lnTo>
                  <a:lnTo>
                    <a:pt x="2908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908" y="48209"/>
                  </a:lnTo>
                  <a:lnTo>
                    <a:pt x="8623" y="56832"/>
                  </a:lnTo>
                  <a:lnTo>
                    <a:pt x="17119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18" y="48209"/>
                  </a:lnTo>
                  <a:lnTo>
                    <a:pt x="39827" y="34124"/>
                  </a:lnTo>
                  <a:lnTo>
                    <a:pt x="39827" y="25501"/>
                  </a:lnTo>
                  <a:lnTo>
                    <a:pt x="36918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209"/>
                  </a:lnTo>
                  <a:lnTo>
                    <a:pt x="17119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" name="object 775"/>
            <p:cNvSpPr/>
            <p:nvPr/>
          </p:nvSpPr>
          <p:spPr>
            <a:xfrm>
              <a:off x="5107660" y="259888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417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417" y="11417"/>
                  </a:lnTo>
                  <a:lnTo>
                    <a:pt x="8496" y="5715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" name="object 776"/>
            <p:cNvSpPr/>
            <p:nvPr/>
          </p:nvSpPr>
          <p:spPr>
            <a:xfrm>
              <a:off x="5141785" y="259888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1"/>
                  </a:lnTo>
                  <a:lnTo>
                    <a:pt x="2781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81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06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906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702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" name="object 777"/>
            <p:cNvSpPr/>
            <p:nvPr/>
          </p:nvSpPr>
          <p:spPr>
            <a:xfrm>
              <a:off x="5164493" y="2598889"/>
              <a:ext cx="14198" cy="59626"/>
            </a:xfrm>
            <a:custGeom>
              <a:avLst/>
              <a:gdLst/>
              <a:ahLst/>
              <a:cxnLst/>
              <a:rect l="l" t="t" r="r" b="b"/>
              <a:pathLst>
                <a:path w="14198" h="59626">
                  <a:moveTo>
                    <a:pt x="0" y="59626"/>
                  </a:moveTo>
                  <a:lnTo>
                    <a:pt x="5575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198" y="34124"/>
                  </a:lnTo>
                  <a:lnTo>
                    <a:pt x="14198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575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" name="object 778"/>
            <p:cNvSpPr/>
            <p:nvPr/>
          </p:nvSpPr>
          <p:spPr>
            <a:xfrm>
              <a:off x="5543715" y="2497378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" name="object 779"/>
            <p:cNvSpPr/>
            <p:nvPr/>
          </p:nvSpPr>
          <p:spPr>
            <a:xfrm>
              <a:off x="5435879" y="259888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921" y="11417"/>
                  </a:moveTo>
                  <a:lnTo>
                    <a:pt x="5702" y="14211"/>
                  </a:lnTo>
                  <a:lnTo>
                    <a:pt x="2921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921" y="5715"/>
                  </a:lnTo>
                  <a:lnTo>
                    <a:pt x="5702" y="2921"/>
                  </a:lnTo>
                  <a:lnTo>
                    <a:pt x="14211" y="0"/>
                  </a:lnTo>
                  <a:lnTo>
                    <a:pt x="25628" y="0"/>
                  </a:lnTo>
                  <a:lnTo>
                    <a:pt x="34124" y="2921"/>
                  </a:lnTo>
                  <a:lnTo>
                    <a:pt x="36918" y="5715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409" y="28422"/>
                  </a:lnTo>
                  <a:lnTo>
                    <a:pt x="14211" y="34124"/>
                  </a:lnTo>
                  <a:lnTo>
                    <a:pt x="8496" y="36918"/>
                  </a:lnTo>
                  <a:lnTo>
                    <a:pt x="2921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" name="object 780"/>
            <p:cNvSpPr/>
            <p:nvPr/>
          </p:nvSpPr>
          <p:spPr>
            <a:xfrm>
              <a:off x="5450090" y="259888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417" y="0"/>
                  </a:moveTo>
                  <a:lnTo>
                    <a:pt x="16992" y="2921"/>
                  </a:lnTo>
                  <a:lnTo>
                    <a:pt x="19913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913" y="22707"/>
                  </a:lnTo>
                  <a:lnTo>
                    <a:pt x="11417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" name="object 781"/>
            <p:cNvSpPr/>
            <p:nvPr/>
          </p:nvSpPr>
          <p:spPr>
            <a:xfrm>
              <a:off x="5435879" y="2650020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4"/>
                  </a:moveTo>
                  <a:lnTo>
                    <a:pt x="2921" y="0"/>
                  </a:lnTo>
                  <a:lnTo>
                    <a:pt x="8496" y="0"/>
                  </a:lnTo>
                  <a:lnTo>
                    <a:pt x="22707" y="5702"/>
                  </a:lnTo>
                  <a:lnTo>
                    <a:pt x="31203" y="5702"/>
                  </a:lnTo>
                  <a:lnTo>
                    <a:pt x="36918" y="279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" name="object 782"/>
            <p:cNvSpPr/>
            <p:nvPr/>
          </p:nvSpPr>
          <p:spPr>
            <a:xfrm>
              <a:off x="5444375" y="2644305"/>
              <a:ext cx="31216" cy="14211"/>
            </a:xfrm>
            <a:custGeom>
              <a:avLst/>
              <a:gdLst/>
              <a:ahLst/>
              <a:cxnLst/>
              <a:rect l="l" t="t" r="r" b="b"/>
              <a:pathLst>
                <a:path w="31216" h="14211">
                  <a:moveTo>
                    <a:pt x="0" y="5715"/>
                  </a:moveTo>
                  <a:lnTo>
                    <a:pt x="14211" y="14211"/>
                  </a:lnTo>
                  <a:lnTo>
                    <a:pt x="25628" y="14211"/>
                  </a:lnTo>
                  <a:lnTo>
                    <a:pt x="28422" y="11417"/>
                  </a:lnTo>
                  <a:lnTo>
                    <a:pt x="31216" y="5715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" name="object 783"/>
            <p:cNvSpPr/>
            <p:nvPr/>
          </p:nvSpPr>
          <p:spPr>
            <a:xfrm>
              <a:off x="5492712" y="259888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791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791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587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" name="object 784"/>
            <p:cNvSpPr/>
            <p:nvPr/>
          </p:nvSpPr>
          <p:spPr>
            <a:xfrm>
              <a:off x="5515419" y="2598889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59626"/>
                  </a:moveTo>
                  <a:lnTo>
                    <a:pt x="5587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084" y="34124"/>
                  </a:lnTo>
                  <a:lnTo>
                    <a:pt x="14084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587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" name="object 785"/>
            <p:cNvSpPr/>
            <p:nvPr/>
          </p:nvSpPr>
          <p:spPr>
            <a:xfrm>
              <a:off x="5549417" y="2598889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7005" y="0"/>
                  </a:moveTo>
                  <a:lnTo>
                    <a:pt x="8496" y="2921"/>
                  </a:lnTo>
                  <a:lnTo>
                    <a:pt x="2794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4" y="48209"/>
                  </a:lnTo>
                  <a:lnTo>
                    <a:pt x="8496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18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918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02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" name="object 786"/>
            <p:cNvSpPr/>
            <p:nvPr/>
          </p:nvSpPr>
          <p:spPr>
            <a:xfrm>
              <a:off x="5572125" y="259888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" name="object 787"/>
            <p:cNvSpPr/>
            <p:nvPr/>
          </p:nvSpPr>
          <p:spPr>
            <a:xfrm>
              <a:off x="5606122" y="2598889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5702" y="0"/>
                  </a:moveTo>
                  <a:lnTo>
                    <a:pt x="0" y="28422"/>
                  </a:lnTo>
                  <a:lnTo>
                    <a:pt x="5702" y="22707"/>
                  </a:lnTo>
                  <a:lnTo>
                    <a:pt x="14211" y="19926"/>
                  </a:lnTo>
                  <a:lnTo>
                    <a:pt x="22707" y="19926"/>
                  </a:lnTo>
                  <a:lnTo>
                    <a:pt x="31203" y="22707"/>
                  </a:lnTo>
                  <a:lnTo>
                    <a:pt x="36918" y="28422"/>
                  </a:lnTo>
                  <a:lnTo>
                    <a:pt x="39827" y="36918"/>
                  </a:lnTo>
                  <a:lnTo>
                    <a:pt x="39827" y="42621"/>
                  </a:lnTo>
                  <a:lnTo>
                    <a:pt x="36918" y="51130"/>
                  </a:lnTo>
                  <a:lnTo>
                    <a:pt x="31203" y="56832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02" y="56832"/>
                  </a:lnTo>
                  <a:lnTo>
                    <a:pt x="2908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908" y="42621"/>
                  </a:lnTo>
                  <a:lnTo>
                    <a:pt x="5702" y="45415"/>
                  </a:lnTo>
                  <a:lnTo>
                    <a:pt x="2908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" name="object 788"/>
            <p:cNvSpPr/>
            <p:nvPr/>
          </p:nvSpPr>
          <p:spPr>
            <a:xfrm>
              <a:off x="5628830" y="2618816"/>
              <a:ext cx="14211" cy="39700"/>
            </a:xfrm>
            <a:custGeom>
              <a:avLst/>
              <a:gdLst/>
              <a:ahLst/>
              <a:cxnLst/>
              <a:rect l="l" t="t" r="r" b="b"/>
              <a:pathLst>
                <a:path w="14211" h="39700">
                  <a:moveTo>
                    <a:pt x="0" y="0"/>
                  </a:moveTo>
                  <a:lnTo>
                    <a:pt x="5702" y="2781"/>
                  </a:lnTo>
                  <a:lnTo>
                    <a:pt x="11417" y="8496"/>
                  </a:lnTo>
                  <a:lnTo>
                    <a:pt x="14211" y="16992"/>
                  </a:lnTo>
                  <a:lnTo>
                    <a:pt x="14211" y="22694"/>
                  </a:lnTo>
                  <a:lnTo>
                    <a:pt x="11417" y="31203"/>
                  </a:lnTo>
                  <a:lnTo>
                    <a:pt x="5702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3" name="object 789"/>
            <p:cNvSpPr/>
            <p:nvPr/>
          </p:nvSpPr>
          <p:spPr>
            <a:xfrm>
              <a:off x="5611825" y="2598889"/>
              <a:ext cx="28422" cy="0"/>
            </a:xfrm>
            <a:custGeom>
              <a:avLst/>
              <a:gdLst/>
              <a:ahLst/>
              <a:cxnLst/>
              <a:rect l="l" t="t" r="r" b="b"/>
              <a:pathLst>
                <a:path w="28422">
                  <a:moveTo>
                    <a:pt x="0" y="0"/>
                  </a:move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4" name="object 790"/>
            <p:cNvSpPr/>
            <p:nvPr/>
          </p:nvSpPr>
          <p:spPr>
            <a:xfrm>
              <a:off x="5611825" y="2598889"/>
              <a:ext cx="28422" cy="2921"/>
            </a:xfrm>
            <a:custGeom>
              <a:avLst/>
              <a:gdLst/>
              <a:ahLst/>
              <a:cxnLst/>
              <a:rect l="l" t="t" r="r" b="b"/>
              <a:pathLst>
                <a:path w="28422" h="2921">
                  <a:moveTo>
                    <a:pt x="0" y="2921"/>
                  </a:moveTo>
                  <a:lnTo>
                    <a:pt x="14211" y="2921"/>
                  </a:ln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5" name="object 791"/>
            <p:cNvSpPr/>
            <p:nvPr/>
          </p:nvSpPr>
          <p:spPr>
            <a:xfrm>
              <a:off x="6008179" y="2497378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6" name="object 792"/>
            <p:cNvSpPr/>
            <p:nvPr/>
          </p:nvSpPr>
          <p:spPr>
            <a:xfrm>
              <a:off x="5900343" y="259888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794" y="11417"/>
                  </a:moveTo>
                  <a:lnTo>
                    <a:pt x="5714" y="14211"/>
                  </a:lnTo>
                  <a:lnTo>
                    <a:pt x="2794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794" y="5715"/>
                  </a:lnTo>
                  <a:lnTo>
                    <a:pt x="5714" y="2921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3997" y="2921"/>
                  </a:lnTo>
                  <a:lnTo>
                    <a:pt x="36918" y="5715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409" y="28422"/>
                  </a:lnTo>
                  <a:lnTo>
                    <a:pt x="14211" y="34124"/>
                  </a:lnTo>
                  <a:lnTo>
                    <a:pt x="8496" y="36918"/>
                  </a:lnTo>
                  <a:lnTo>
                    <a:pt x="2794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7" name="object 793"/>
            <p:cNvSpPr/>
            <p:nvPr/>
          </p:nvSpPr>
          <p:spPr>
            <a:xfrm>
              <a:off x="5914555" y="259888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290" y="0"/>
                  </a:moveTo>
                  <a:lnTo>
                    <a:pt x="16992" y="2921"/>
                  </a:lnTo>
                  <a:lnTo>
                    <a:pt x="19786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786" y="22707"/>
                  </a:lnTo>
                  <a:lnTo>
                    <a:pt x="11290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8" name="object 794"/>
            <p:cNvSpPr/>
            <p:nvPr/>
          </p:nvSpPr>
          <p:spPr>
            <a:xfrm>
              <a:off x="5900343" y="2650020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4"/>
                  </a:moveTo>
                  <a:lnTo>
                    <a:pt x="2794" y="0"/>
                  </a:lnTo>
                  <a:lnTo>
                    <a:pt x="8496" y="0"/>
                  </a:lnTo>
                  <a:lnTo>
                    <a:pt x="22707" y="5702"/>
                  </a:lnTo>
                  <a:lnTo>
                    <a:pt x="31203" y="5702"/>
                  </a:lnTo>
                  <a:lnTo>
                    <a:pt x="36918" y="279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9" name="object 795"/>
            <p:cNvSpPr/>
            <p:nvPr/>
          </p:nvSpPr>
          <p:spPr>
            <a:xfrm>
              <a:off x="5908840" y="2644305"/>
              <a:ext cx="31216" cy="14211"/>
            </a:xfrm>
            <a:custGeom>
              <a:avLst/>
              <a:gdLst/>
              <a:ahLst/>
              <a:cxnLst/>
              <a:rect l="l" t="t" r="r" b="b"/>
              <a:pathLst>
                <a:path w="31216" h="14211">
                  <a:moveTo>
                    <a:pt x="0" y="5715"/>
                  </a:moveTo>
                  <a:lnTo>
                    <a:pt x="14211" y="14211"/>
                  </a:lnTo>
                  <a:lnTo>
                    <a:pt x="25501" y="14211"/>
                  </a:lnTo>
                  <a:lnTo>
                    <a:pt x="28422" y="11417"/>
                  </a:lnTo>
                  <a:lnTo>
                    <a:pt x="31216" y="5715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0" name="object 796"/>
            <p:cNvSpPr/>
            <p:nvPr/>
          </p:nvSpPr>
          <p:spPr>
            <a:xfrm>
              <a:off x="5957049" y="259888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508" y="2921"/>
                  </a:lnTo>
                  <a:lnTo>
                    <a:pt x="2920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920" y="48209"/>
                  </a:lnTo>
                  <a:lnTo>
                    <a:pt x="8508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14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1" name="object 797"/>
            <p:cNvSpPr/>
            <p:nvPr/>
          </p:nvSpPr>
          <p:spPr>
            <a:xfrm>
              <a:off x="5979756" y="259888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5" y="56832"/>
                  </a:lnTo>
                  <a:lnTo>
                    <a:pt x="8509" y="53924"/>
                  </a:lnTo>
                  <a:lnTo>
                    <a:pt x="11417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417" y="11417"/>
                  </a:lnTo>
                  <a:lnTo>
                    <a:pt x="8509" y="5715"/>
                  </a:lnTo>
                  <a:lnTo>
                    <a:pt x="5715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2" name="object 798"/>
            <p:cNvSpPr/>
            <p:nvPr/>
          </p:nvSpPr>
          <p:spPr>
            <a:xfrm>
              <a:off x="6022378" y="259888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11417"/>
                  </a:moveTo>
                  <a:lnTo>
                    <a:pt x="5587" y="8509"/>
                  </a:lnTo>
                  <a:lnTo>
                    <a:pt x="14211" y="0"/>
                  </a:lnTo>
                  <a:lnTo>
                    <a:pt x="14211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3" name="object 799"/>
            <p:cNvSpPr/>
            <p:nvPr/>
          </p:nvSpPr>
          <p:spPr>
            <a:xfrm>
              <a:off x="6033668" y="2601810"/>
              <a:ext cx="0" cy="56705"/>
            </a:xfrm>
            <a:custGeom>
              <a:avLst/>
              <a:gdLst/>
              <a:ahLst/>
              <a:cxnLst/>
              <a:rect l="l" t="t" r="r" b="b"/>
              <a:pathLst>
                <a:path h="56705">
                  <a:moveTo>
                    <a:pt x="0" y="0"/>
                  </a:moveTo>
                  <a:lnTo>
                    <a:pt x="0" y="567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4" name="object 800"/>
            <p:cNvSpPr/>
            <p:nvPr/>
          </p:nvSpPr>
          <p:spPr>
            <a:xfrm>
              <a:off x="6022378" y="2658516"/>
              <a:ext cx="25501" cy="0"/>
            </a:xfrm>
            <a:custGeom>
              <a:avLst/>
              <a:gdLst/>
              <a:ahLst/>
              <a:cxnLst/>
              <a:rect l="l" t="t" r="r" b="b"/>
              <a:pathLst>
                <a:path w="25501">
                  <a:moveTo>
                    <a:pt x="0" y="0"/>
                  </a:moveTo>
                  <a:lnTo>
                    <a:pt x="25501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5" name="object 801"/>
            <p:cNvSpPr/>
            <p:nvPr/>
          </p:nvSpPr>
          <p:spPr>
            <a:xfrm>
              <a:off x="6070587" y="259888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02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6" name="object 802"/>
            <p:cNvSpPr/>
            <p:nvPr/>
          </p:nvSpPr>
          <p:spPr>
            <a:xfrm>
              <a:off x="6093294" y="259888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290" y="11417"/>
                  </a:lnTo>
                  <a:lnTo>
                    <a:pt x="8496" y="5715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7" name="object 803"/>
            <p:cNvSpPr/>
            <p:nvPr/>
          </p:nvSpPr>
          <p:spPr>
            <a:xfrm>
              <a:off x="6472516" y="2497378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8" name="object 804"/>
            <p:cNvSpPr/>
            <p:nvPr/>
          </p:nvSpPr>
          <p:spPr>
            <a:xfrm>
              <a:off x="6364694" y="2598889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2908" y="11417"/>
                  </a:moveTo>
                  <a:lnTo>
                    <a:pt x="5702" y="14211"/>
                  </a:lnTo>
                  <a:lnTo>
                    <a:pt x="2908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908" y="5715"/>
                  </a:lnTo>
                  <a:lnTo>
                    <a:pt x="5702" y="2921"/>
                  </a:lnTo>
                  <a:lnTo>
                    <a:pt x="14198" y="0"/>
                  </a:lnTo>
                  <a:lnTo>
                    <a:pt x="25615" y="0"/>
                  </a:lnTo>
                  <a:lnTo>
                    <a:pt x="34112" y="2921"/>
                  </a:lnTo>
                  <a:lnTo>
                    <a:pt x="36906" y="5715"/>
                  </a:lnTo>
                  <a:lnTo>
                    <a:pt x="39827" y="11417"/>
                  </a:lnTo>
                  <a:lnTo>
                    <a:pt x="39827" y="17005"/>
                  </a:lnTo>
                  <a:lnTo>
                    <a:pt x="36906" y="22707"/>
                  </a:lnTo>
                  <a:lnTo>
                    <a:pt x="28409" y="28422"/>
                  </a:lnTo>
                  <a:lnTo>
                    <a:pt x="14198" y="34124"/>
                  </a:lnTo>
                  <a:lnTo>
                    <a:pt x="8610" y="36918"/>
                  </a:lnTo>
                  <a:lnTo>
                    <a:pt x="2908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9" name="object 805"/>
            <p:cNvSpPr/>
            <p:nvPr/>
          </p:nvSpPr>
          <p:spPr>
            <a:xfrm>
              <a:off x="6378892" y="2598889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417" y="0"/>
                  </a:moveTo>
                  <a:lnTo>
                    <a:pt x="17119" y="2921"/>
                  </a:lnTo>
                  <a:lnTo>
                    <a:pt x="19913" y="5715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913" y="22707"/>
                  </a:lnTo>
                  <a:lnTo>
                    <a:pt x="11417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0" name="object 806"/>
            <p:cNvSpPr/>
            <p:nvPr/>
          </p:nvSpPr>
          <p:spPr>
            <a:xfrm>
              <a:off x="6364694" y="2650020"/>
              <a:ext cx="39827" cy="5702"/>
            </a:xfrm>
            <a:custGeom>
              <a:avLst/>
              <a:gdLst/>
              <a:ahLst/>
              <a:cxnLst/>
              <a:rect l="l" t="t" r="r" b="b"/>
              <a:pathLst>
                <a:path w="39827" h="5702">
                  <a:moveTo>
                    <a:pt x="0" y="2794"/>
                  </a:moveTo>
                  <a:lnTo>
                    <a:pt x="2908" y="0"/>
                  </a:lnTo>
                  <a:lnTo>
                    <a:pt x="8610" y="0"/>
                  </a:lnTo>
                  <a:lnTo>
                    <a:pt x="22707" y="5702"/>
                  </a:lnTo>
                  <a:lnTo>
                    <a:pt x="31318" y="5702"/>
                  </a:lnTo>
                  <a:lnTo>
                    <a:pt x="36906" y="2794"/>
                  </a:lnTo>
                  <a:lnTo>
                    <a:pt x="3982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1" name="object 807"/>
            <p:cNvSpPr/>
            <p:nvPr/>
          </p:nvSpPr>
          <p:spPr>
            <a:xfrm>
              <a:off x="6373304" y="2644305"/>
              <a:ext cx="31216" cy="14211"/>
            </a:xfrm>
            <a:custGeom>
              <a:avLst/>
              <a:gdLst/>
              <a:ahLst/>
              <a:cxnLst/>
              <a:rect l="l" t="t" r="r" b="b"/>
              <a:pathLst>
                <a:path w="31216" h="14211">
                  <a:moveTo>
                    <a:pt x="0" y="5715"/>
                  </a:moveTo>
                  <a:lnTo>
                    <a:pt x="14097" y="14211"/>
                  </a:lnTo>
                  <a:lnTo>
                    <a:pt x="25501" y="14211"/>
                  </a:lnTo>
                  <a:lnTo>
                    <a:pt x="28295" y="11417"/>
                  </a:lnTo>
                  <a:lnTo>
                    <a:pt x="31216" y="5715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2" name="object 808"/>
            <p:cNvSpPr/>
            <p:nvPr/>
          </p:nvSpPr>
          <p:spPr>
            <a:xfrm>
              <a:off x="6421513" y="259888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509" y="2921"/>
                  </a:lnTo>
                  <a:lnTo>
                    <a:pt x="2794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4" y="48209"/>
                  </a:lnTo>
                  <a:lnTo>
                    <a:pt x="8509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15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3" name="object 809"/>
            <p:cNvSpPr/>
            <p:nvPr/>
          </p:nvSpPr>
          <p:spPr>
            <a:xfrm>
              <a:off x="6444221" y="2598889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5" y="56832"/>
                  </a:lnTo>
                  <a:lnTo>
                    <a:pt x="8509" y="53924"/>
                  </a:lnTo>
                  <a:lnTo>
                    <a:pt x="11290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290" y="11417"/>
                  </a:lnTo>
                  <a:lnTo>
                    <a:pt x="8509" y="5715"/>
                  </a:lnTo>
                  <a:lnTo>
                    <a:pt x="5715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4" name="object 810"/>
            <p:cNvSpPr/>
            <p:nvPr/>
          </p:nvSpPr>
          <p:spPr>
            <a:xfrm>
              <a:off x="6486728" y="2598889"/>
              <a:ext cx="14198" cy="59626"/>
            </a:xfrm>
            <a:custGeom>
              <a:avLst/>
              <a:gdLst/>
              <a:ahLst/>
              <a:cxnLst/>
              <a:rect l="l" t="t" r="r" b="b"/>
              <a:pathLst>
                <a:path w="14198" h="59626">
                  <a:moveTo>
                    <a:pt x="0" y="11417"/>
                  </a:moveTo>
                  <a:lnTo>
                    <a:pt x="5702" y="8509"/>
                  </a:lnTo>
                  <a:lnTo>
                    <a:pt x="14198" y="0"/>
                  </a:lnTo>
                  <a:lnTo>
                    <a:pt x="14198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5" name="object 811"/>
            <p:cNvSpPr/>
            <p:nvPr/>
          </p:nvSpPr>
          <p:spPr>
            <a:xfrm>
              <a:off x="6498132" y="2601810"/>
              <a:ext cx="0" cy="56705"/>
            </a:xfrm>
            <a:custGeom>
              <a:avLst/>
              <a:gdLst/>
              <a:ahLst/>
              <a:cxnLst/>
              <a:rect l="l" t="t" r="r" b="b"/>
              <a:pathLst>
                <a:path h="56705">
                  <a:moveTo>
                    <a:pt x="0" y="0"/>
                  </a:moveTo>
                  <a:lnTo>
                    <a:pt x="0" y="567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6" name="object 812"/>
            <p:cNvSpPr/>
            <p:nvPr/>
          </p:nvSpPr>
          <p:spPr>
            <a:xfrm>
              <a:off x="6486728" y="2658516"/>
              <a:ext cx="25615" cy="0"/>
            </a:xfrm>
            <a:custGeom>
              <a:avLst/>
              <a:gdLst/>
              <a:ahLst/>
              <a:cxnLst/>
              <a:rect l="l" t="t" r="r" b="b"/>
              <a:pathLst>
                <a:path w="25615">
                  <a:moveTo>
                    <a:pt x="0" y="0"/>
                  </a:moveTo>
                  <a:lnTo>
                    <a:pt x="25615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7" name="object 813"/>
            <p:cNvSpPr/>
            <p:nvPr/>
          </p:nvSpPr>
          <p:spPr>
            <a:xfrm>
              <a:off x="6535051" y="2598889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5587" y="0"/>
                  </a:moveTo>
                  <a:lnTo>
                    <a:pt x="0" y="28422"/>
                  </a:lnTo>
                  <a:lnTo>
                    <a:pt x="5587" y="22707"/>
                  </a:lnTo>
                  <a:lnTo>
                    <a:pt x="14084" y="19926"/>
                  </a:lnTo>
                  <a:lnTo>
                    <a:pt x="22707" y="19926"/>
                  </a:lnTo>
                  <a:lnTo>
                    <a:pt x="31203" y="22707"/>
                  </a:lnTo>
                  <a:lnTo>
                    <a:pt x="36791" y="28422"/>
                  </a:lnTo>
                  <a:lnTo>
                    <a:pt x="39712" y="36918"/>
                  </a:lnTo>
                  <a:lnTo>
                    <a:pt x="39712" y="42621"/>
                  </a:lnTo>
                  <a:lnTo>
                    <a:pt x="36791" y="51130"/>
                  </a:lnTo>
                  <a:lnTo>
                    <a:pt x="31203" y="56832"/>
                  </a:lnTo>
                  <a:lnTo>
                    <a:pt x="22707" y="59626"/>
                  </a:lnTo>
                  <a:lnTo>
                    <a:pt x="14084" y="59626"/>
                  </a:lnTo>
                  <a:lnTo>
                    <a:pt x="5587" y="56832"/>
                  </a:lnTo>
                  <a:lnTo>
                    <a:pt x="2794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794" y="42621"/>
                  </a:lnTo>
                  <a:lnTo>
                    <a:pt x="5587" y="45415"/>
                  </a:lnTo>
                  <a:lnTo>
                    <a:pt x="2794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8" name="object 814"/>
            <p:cNvSpPr/>
            <p:nvPr/>
          </p:nvSpPr>
          <p:spPr>
            <a:xfrm>
              <a:off x="6557759" y="2618816"/>
              <a:ext cx="14084" cy="39700"/>
            </a:xfrm>
            <a:custGeom>
              <a:avLst/>
              <a:gdLst/>
              <a:ahLst/>
              <a:cxnLst/>
              <a:rect l="l" t="t" r="r" b="b"/>
              <a:pathLst>
                <a:path w="14084" h="39700">
                  <a:moveTo>
                    <a:pt x="0" y="0"/>
                  </a:moveTo>
                  <a:lnTo>
                    <a:pt x="5587" y="2781"/>
                  </a:lnTo>
                  <a:lnTo>
                    <a:pt x="11290" y="8496"/>
                  </a:lnTo>
                  <a:lnTo>
                    <a:pt x="14084" y="16992"/>
                  </a:lnTo>
                  <a:lnTo>
                    <a:pt x="14084" y="22694"/>
                  </a:lnTo>
                  <a:lnTo>
                    <a:pt x="11290" y="31203"/>
                  </a:lnTo>
                  <a:lnTo>
                    <a:pt x="5587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9" name="object 815"/>
            <p:cNvSpPr/>
            <p:nvPr/>
          </p:nvSpPr>
          <p:spPr>
            <a:xfrm>
              <a:off x="6540639" y="2598889"/>
              <a:ext cx="28409" cy="0"/>
            </a:xfrm>
            <a:custGeom>
              <a:avLst/>
              <a:gdLst/>
              <a:ahLst/>
              <a:cxnLst/>
              <a:rect l="l" t="t" r="r" b="b"/>
              <a:pathLst>
                <a:path w="28409">
                  <a:moveTo>
                    <a:pt x="0" y="0"/>
                  </a:moveTo>
                  <a:lnTo>
                    <a:pt x="2840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0" name="object 816"/>
            <p:cNvSpPr/>
            <p:nvPr/>
          </p:nvSpPr>
          <p:spPr>
            <a:xfrm>
              <a:off x="6540639" y="2598889"/>
              <a:ext cx="28409" cy="2921"/>
            </a:xfrm>
            <a:custGeom>
              <a:avLst/>
              <a:gdLst/>
              <a:ahLst/>
              <a:cxnLst/>
              <a:rect l="l" t="t" r="r" b="b"/>
              <a:pathLst>
                <a:path w="28409" h="2921">
                  <a:moveTo>
                    <a:pt x="0" y="2921"/>
                  </a:moveTo>
                  <a:lnTo>
                    <a:pt x="14211" y="2921"/>
                  </a:lnTo>
                  <a:lnTo>
                    <a:pt x="2840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1" name="object 817"/>
            <p:cNvSpPr/>
            <p:nvPr/>
          </p:nvSpPr>
          <p:spPr>
            <a:xfrm>
              <a:off x="4707788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2" name="object 818"/>
            <p:cNvSpPr/>
            <p:nvPr/>
          </p:nvSpPr>
          <p:spPr>
            <a:xfrm>
              <a:off x="4800688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3" name="object 819"/>
            <p:cNvSpPr/>
            <p:nvPr/>
          </p:nvSpPr>
          <p:spPr>
            <a:xfrm>
              <a:off x="4893576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4" name="object 820"/>
            <p:cNvSpPr/>
            <p:nvPr/>
          </p:nvSpPr>
          <p:spPr>
            <a:xfrm>
              <a:off x="4986477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5" name="object 821"/>
            <p:cNvSpPr/>
            <p:nvPr/>
          </p:nvSpPr>
          <p:spPr>
            <a:xfrm>
              <a:off x="5172252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6" name="object 822"/>
            <p:cNvSpPr/>
            <p:nvPr/>
          </p:nvSpPr>
          <p:spPr>
            <a:xfrm>
              <a:off x="5265153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7" name="object 823"/>
            <p:cNvSpPr/>
            <p:nvPr/>
          </p:nvSpPr>
          <p:spPr>
            <a:xfrm>
              <a:off x="5357926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8" name="object 824"/>
            <p:cNvSpPr/>
            <p:nvPr/>
          </p:nvSpPr>
          <p:spPr>
            <a:xfrm>
              <a:off x="5450814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9" name="object 825"/>
            <p:cNvSpPr/>
            <p:nvPr/>
          </p:nvSpPr>
          <p:spPr>
            <a:xfrm>
              <a:off x="5636602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0" name="object 826"/>
            <p:cNvSpPr/>
            <p:nvPr/>
          </p:nvSpPr>
          <p:spPr>
            <a:xfrm>
              <a:off x="5729490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1" name="object 827"/>
            <p:cNvSpPr/>
            <p:nvPr/>
          </p:nvSpPr>
          <p:spPr>
            <a:xfrm>
              <a:off x="5822391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2" name="object 828"/>
            <p:cNvSpPr/>
            <p:nvPr/>
          </p:nvSpPr>
          <p:spPr>
            <a:xfrm>
              <a:off x="5915278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3" name="object 829"/>
            <p:cNvSpPr/>
            <p:nvPr/>
          </p:nvSpPr>
          <p:spPr>
            <a:xfrm>
              <a:off x="6101067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4" name="object 830"/>
            <p:cNvSpPr/>
            <p:nvPr/>
          </p:nvSpPr>
          <p:spPr>
            <a:xfrm>
              <a:off x="6193955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5" name="object 831"/>
            <p:cNvSpPr/>
            <p:nvPr/>
          </p:nvSpPr>
          <p:spPr>
            <a:xfrm>
              <a:off x="6286855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6" name="object 832"/>
            <p:cNvSpPr/>
            <p:nvPr/>
          </p:nvSpPr>
          <p:spPr>
            <a:xfrm>
              <a:off x="6379743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7" name="object 833"/>
            <p:cNvSpPr/>
            <p:nvPr/>
          </p:nvSpPr>
          <p:spPr>
            <a:xfrm>
              <a:off x="6565404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8" name="object 834"/>
            <p:cNvSpPr/>
            <p:nvPr/>
          </p:nvSpPr>
          <p:spPr>
            <a:xfrm>
              <a:off x="6658305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9" name="object 835"/>
            <p:cNvSpPr/>
            <p:nvPr/>
          </p:nvSpPr>
          <p:spPr>
            <a:xfrm>
              <a:off x="6751193" y="251377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0" name="object 836"/>
            <p:cNvSpPr/>
            <p:nvPr/>
          </p:nvSpPr>
          <p:spPr>
            <a:xfrm>
              <a:off x="6844093" y="884199"/>
              <a:ext cx="0" cy="1646085"/>
            </a:xfrm>
            <a:custGeom>
              <a:avLst/>
              <a:gdLst/>
              <a:ahLst/>
              <a:cxnLst/>
              <a:rect l="l" t="t" r="r" b="b"/>
              <a:pathLst>
                <a:path h="1646085">
                  <a:moveTo>
                    <a:pt x="0" y="0"/>
                  </a:moveTo>
                  <a:lnTo>
                    <a:pt x="0" y="164608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1" name="object 837"/>
            <p:cNvSpPr/>
            <p:nvPr/>
          </p:nvSpPr>
          <p:spPr>
            <a:xfrm>
              <a:off x="5397512" y="2710002"/>
              <a:ext cx="0" cy="59626"/>
            </a:xfrm>
            <a:custGeom>
              <a:avLst/>
              <a:gdLst/>
              <a:ahLst/>
              <a:cxnLst/>
              <a:rect l="l" t="t" r="r" b="b"/>
              <a:pathLst>
                <a:path h="59626">
                  <a:moveTo>
                    <a:pt x="0" y="0"/>
                  </a:move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2" name="object 838"/>
            <p:cNvSpPr/>
            <p:nvPr/>
          </p:nvSpPr>
          <p:spPr>
            <a:xfrm>
              <a:off x="5400306" y="2710002"/>
              <a:ext cx="0" cy="59626"/>
            </a:xfrm>
            <a:custGeom>
              <a:avLst/>
              <a:gdLst/>
              <a:ahLst/>
              <a:cxnLst/>
              <a:rect l="l" t="t" r="r" b="b"/>
              <a:pathLst>
                <a:path h="59626">
                  <a:moveTo>
                    <a:pt x="0" y="0"/>
                  </a:move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3" name="object 839"/>
            <p:cNvSpPr/>
            <p:nvPr/>
          </p:nvSpPr>
          <p:spPr>
            <a:xfrm>
              <a:off x="5377599" y="2710002"/>
              <a:ext cx="42621" cy="17119"/>
            </a:xfrm>
            <a:custGeom>
              <a:avLst/>
              <a:gdLst/>
              <a:ahLst/>
              <a:cxnLst/>
              <a:rect l="l" t="t" r="r" b="b"/>
              <a:pathLst>
                <a:path w="42621" h="17119">
                  <a:moveTo>
                    <a:pt x="2908" y="0"/>
                  </a:moveTo>
                  <a:lnTo>
                    <a:pt x="0" y="17119"/>
                  </a:lnTo>
                  <a:lnTo>
                    <a:pt x="0" y="0"/>
                  </a:lnTo>
                  <a:lnTo>
                    <a:pt x="42621" y="0"/>
                  </a:lnTo>
                  <a:lnTo>
                    <a:pt x="42621" y="17119"/>
                  </a:lnTo>
                  <a:lnTo>
                    <a:pt x="3982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4" name="object 840"/>
            <p:cNvSpPr/>
            <p:nvPr/>
          </p:nvSpPr>
          <p:spPr>
            <a:xfrm>
              <a:off x="5389003" y="2769628"/>
              <a:ext cx="156044" cy="0"/>
            </a:xfrm>
            <a:custGeom>
              <a:avLst/>
              <a:gdLst/>
              <a:ahLst/>
              <a:cxnLst/>
              <a:rect l="l" t="t" r="r" b="b"/>
              <a:pathLst>
                <a:path w="156044">
                  <a:moveTo>
                    <a:pt x="0" y="0"/>
                  </a:moveTo>
                  <a:lnTo>
                    <a:pt x="15604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5" name="object 841"/>
            <p:cNvSpPr/>
            <p:nvPr/>
          </p:nvSpPr>
          <p:spPr>
            <a:xfrm>
              <a:off x="5437213" y="2710002"/>
              <a:ext cx="5714" cy="5702"/>
            </a:xfrm>
            <a:custGeom>
              <a:avLst/>
              <a:gdLst/>
              <a:ahLst/>
              <a:cxnLst/>
              <a:rect l="l" t="t" r="r" b="b"/>
              <a:pathLst>
                <a:path w="5714" h="5702">
                  <a:moveTo>
                    <a:pt x="2921" y="0"/>
                  </a:moveTo>
                  <a:lnTo>
                    <a:pt x="0" y="2921"/>
                  </a:lnTo>
                  <a:lnTo>
                    <a:pt x="2921" y="5702"/>
                  </a:lnTo>
                  <a:lnTo>
                    <a:pt x="5714" y="2921"/>
                  </a:lnTo>
                  <a:lnTo>
                    <a:pt x="2921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6" name="object 842"/>
            <p:cNvSpPr/>
            <p:nvPr/>
          </p:nvSpPr>
          <p:spPr>
            <a:xfrm>
              <a:off x="5437339" y="2724207"/>
              <a:ext cx="0" cy="45421"/>
            </a:xfrm>
            <a:custGeom>
              <a:avLst/>
              <a:gdLst/>
              <a:ahLst/>
              <a:cxnLst/>
              <a:rect l="l" t="t" r="r" b="b"/>
              <a:pathLst>
                <a:path h="45421">
                  <a:moveTo>
                    <a:pt x="0" y="0"/>
                  </a:moveTo>
                  <a:lnTo>
                    <a:pt x="0" y="45421"/>
                  </a:lnTo>
                </a:path>
              </a:pathLst>
            </a:custGeom>
            <a:ln w="1165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7" name="object 843"/>
            <p:cNvSpPr/>
            <p:nvPr/>
          </p:nvSpPr>
          <p:spPr>
            <a:xfrm>
              <a:off x="5442927" y="272991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8" name="object 844"/>
            <p:cNvSpPr/>
            <p:nvPr/>
          </p:nvSpPr>
          <p:spPr>
            <a:xfrm>
              <a:off x="5468543" y="2724207"/>
              <a:ext cx="0" cy="45421"/>
            </a:xfrm>
            <a:custGeom>
              <a:avLst/>
              <a:gdLst/>
              <a:ahLst/>
              <a:cxnLst/>
              <a:rect l="l" t="t" r="r" b="b"/>
              <a:pathLst>
                <a:path h="45421">
                  <a:moveTo>
                    <a:pt x="0" y="0"/>
                  </a:moveTo>
                  <a:lnTo>
                    <a:pt x="0" y="45421"/>
                  </a:lnTo>
                </a:path>
              </a:pathLst>
            </a:custGeom>
            <a:ln w="1165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9" name="object 845"/>
            <p:cNvSpPr/>
            <p:nvPr/>
          </p:nvSpPr>
          <p:spPr>
            <a:xfrm>
              <a:off x="5474131" y="272991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0" name="object 846"/>
            <p:cNvSpPr/>
            <p:nvPr/>
          </p:nvSpPr>
          <p:spPr>
            <a:xfrm>
              <a:off x="5474131" y="2729915"/>
              <a:ext cx="31203" cy="39712"/>
            </a:xfrm>
            <a:custGeom>
              <a:avLst/>
              <a:gdLst/>
              <a:ahLst/>
              <a:cxnLst/>
              <a:rect l="l" t="t" r="r" b="b"/>
              <a:pathLst>
                <a:path w="31203" h="39712">
                  <a:moveTo>
                    <a:pt x="0" y="8496"/>
                  </a:moveTo>
                  <a:lnTo>
                    <a:pt x="5702" y="2794"/>
                  </a:lnTo>
                  <a:lnTo>
                    <a:pt x="14211" y="0"/>
                  </a:lnTo>
                  <a:lnTo>
                    <a:pt x="19913" y="0"/>
                  </a:lnTo>
                  <a:lnTo>
                    <a:pt x="28409" y="2794"/>
                  </a:lnTo>
                  <a:lnTo>
                    <a:pt x="31203" y="8496"/>
                  </a:lnTo>
                  <a:lnTo>
                    <a:pt x="3120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1" name="object 847"/>
            <p:cNvSpPr/>
            <p:nvPr/>
          </p:nvSpPr>
          <p:spPr>
            <a:xfrm>
              <a:off x="5494045" y="2729915"/>
              <a:ext cx="8496" cy="39712"/>
            </a:xfrm>
            <a:custGeom>
              <a:avLst/>
              <a:gdLst/>
              <a:ahLst/>
              <a:cxnLst/>
              <a:rect l="l" t="t" r="r" b="b"/>
              <a:pathLst>
                <a:path w="8496" h="39712">
                  <a:moveTo>
                    <a:pt x="0" y="0"/>
                  </a:moveTo>
                  <a:lnTo>
                    <a:pt x="5587" y="2794"/>
                  </a:lnTo>
                  <a:lnTo>
                    <a:pt x="8496" y="8496"/>
                  </a:lnTo>
                  <a:lnTo>
                    <a:pt x="849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2" name="object 848"/>
            <p:cNvSpPr/>
            <p:nvPr/>
          </p:nvSpPr>
          <p:spPr>
            <a:xfrm>
              <a:off x="5505335" y="2729915"/>
              <a:ext cx="31203" cy="39712"/>
            </a:xfrm>
            <a:custGeom>
              <a:avLst/>
              <a:gdLst/>
              <a:ahLst/>
              <a:cxnLst/>
              <a:rect l="l" t="t" r="r" b="b"/>
              <a:pathLst>
                <a:path w="31203" h="39712">
                  <a:moveTo>
                    <a:pt x="0" y="8496"/>
                  </a:moveTo>
                  <a:lnTo>
                    <a:pt x="5714" y="2794"/>
                  </a:lnTo>
                  <a:lnTo>
                    <a:pt x="14211" y="0"/>
                  </a:lnTo>
                  <a:lnTo>
                    <a:pt x="19913" y="0"/>
                  </a:lnTo>
                  <a:lnTo>
                    <a:pt x="28422" y="2794"/>
                  </a:lnTo>
                  <a:lnTo>
                    <a:pt x="31203" y="8496"/>
                  </a:lnTo>
                  <a:lnTo>
                    <a:pt x="3120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3" name="object 849"/>
            <p:cNvSpPr/>
            <p:nvPr/>
          </p:nvSpPr>
          <p:spPr>
            <a:xfrm>
              <a:off x="5525249" y="2729915"/>
              <a:ext cx="8508" cy="39712"/>
            </a:xfrm>
            <a:custGeom>
              <a:avLst/>
              <a:gdLst/>
              <a:ahLst/>
              <a:cxnLst/>
              <a:rect l="l" t="t" r="r" b="b"/>
              <a:pathLst>
                <a:path w="8508" h="39712">
                  <a:moveTo>
                    <a:pt x="0" y="0"/>
                  </a:moveTo>
                  <a:lnTo>
                    <a:pt x="5587" y="2794"/>
                  </a:lnTo>
                  <a:lnTo>
                    <a:pt x="8508" y="8496"/>
                  </a:lnTo>
                  <a:lnTo>
                    <a:pt x="8508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4" name="object 850"/>
            <p:cNvSpPr/>
            <p:nvPr/>
          </p:nvSpPr>
          <p:spPr>
            <a:xfrm>
              <a:off x="5559247" y="2729915"/>
              <a:ext cx="36918" cy="39712"/>
            </a:xfrm>
            <a:custGeom>
              <a:avLst/>
              <a:gdLst/>
              <a:ahLst/>
              <a:cxnLst/>
              <a:rect l="l" t="t" r="r" b="b"/>
              <a:pathLst>
                <a:path w="36918" h="39712">
                  <a:moveTo>
                    <a:pt x="2794" y="17005"/>
                  </a:moveTo>
                  <a:lnTo>
                    <a:pt x="36918" y="17005"/>
                  </a:lnTo>
                  <a:lnTo>
                    <a:pt x="36918" y="11290"/>
                  </a:lnTo>
                  <a:lnTo>
                    <a:pt x="34010" y="5715"/>
                  </a:lnTo>
                  <a:lnTo>
                    <a:pt x="31216" y="2794"/>
                  </a:lnTo>
                  <a:lnTo>
                    <a:pt x="25501" y="0"/>
                  </a:lnTo>
                  <a:lnTo>
                    <a:pt x="17005" y="0"/>
                  </a:lnTo>
                  <a:lnTo>
                    <a:pt x="8509" y="2794"/>
                  </a:lnTo>
                  <a:lnTo>
                    <a:pt x="2794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794" y="31203"/>
                  </a:lnTo>
                  <a:lnTo>
                    <a:pt x="8509" y="36918"/>
                  </a:lnTo>
                  <a:lnTo>
                    <a:pt x="17005" y="39712"/>
                  </a:lnTo>
                  <a:lnTo>
                    <a:pt x="22707" y="39712"/>
                  </a:lnTo>
                  <a:lnTo>
                    <a:pt x="31216" y="36918"/>
                  </a:lnTo>
                  <a:lnTo>
                    <a:pt x="36918" y="3120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5" name="object 851"/>
            <p:cNvSpPr/>
            <p:nvPr/>
          </p:nvSpPr>
          <p:spPr>
            <a:xfrm>
              <a:off x="5590463" y="2732709"/>
              <a:ext cx="2793" cy="14211"/>
            </a:xfrm>
            <a:custGeom>
              <a:avLst/>
              <a:gdLst/>
              <a:ahLst/>
              <a:cxnLst/>
              <a:rect l="l" t="t" r="r" b="b"/>
              <a:pathLst>
                <a:path w="2793" h="14211">
                  <a:moveTo>
                    <a:pt x="2793" y="14211"/>
                  </a:moveTo>
                  <a:lnTo>
                    <a:pt x="2793" y="5702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6" name="object 852"/>
            <p:cNvSpPr/>
            <p:nvPr/>
          </p:nvSpPr>
          <p:spPr>
            <a:xfrm>
              <a:off x="5562041" y="2729915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14211" y="0"/>
                  </a:moveTo>
                  <a:lnTo>
                    <a:pt x="8508" y="2794"/>
                  </a:lnTo>
                  <a:lnTo>
                    <a:pt x="2920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920" y="31203"/>
                  </a:lnTo>
                  <a:lnTo>
                    <a:pt x="8508" y="36918"/>
                  </a:lnTo>
                  <a:lnTo>
                    <a:pt x="14211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7" name="object 853"/>
            <p:cNvSpPr/>
            <p:nvPr/>
          </p:nvSpPr>
          <p:spPr>
            <a:xfrm>
              <a:off x="5661368" y="2698711"/>
              <a:ext cx="19926" cy="93624"/>
            </a:xfrm>
            <a:custGeom>
              <a:avLst/>
              <a:gdLst/>
              <a:ahLst/>
              <a:cxnLst/>
              <a:rect l="l" t="t" r="r" b="b"/>
              <a:pathLst>
                <a:path w="19926" h="93624">
                  <a:moveTo>
                    <a:pt x="19926" y="0"/>
                  </a:moveTo>
                  <a:lnTo>
                    <a:pt x="14211" y="5702"/>
                  </a:lnTo>
                  <a:lnTo>
                    <a:pt x="8509" y="14211"/>
                  </a:lnTo>
                  <a:lnTo>
                    <a:pt x="2921" y="25501"/>
                  </a:lnTo>
                  <a:lnTo>
                    <a:pt x="0" y="39700"/>
                  </a:lnTo>
                  <a:lnTo>
                    <a:pt x="0" y="51117"/>
                  </a:lnTo>
                  <a:lnTo>
                    <a:pt x="2921" y="65201"/>
                  </a:lnTo>
                  <a:lnTo>
                    <a:pt x="8509" y="79413"/>
                  </a:lnTo>
                  <a:lnTo>
                    <a:pt x="14211" y="87909"/>
                  </a:lnTo>
                  <a:lnTo>
                    <a:pt x="19926" y="936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8" name="object 854"/>
            <p:cNvSpPr/>
            <p:nvPr/>
          </p:nvSpPr>
          <p:spPr>
            <a:xfrm>
              <a:off x="5664288" y="2704414"/>
              <a:ext cx="11290" cy="82207"/>
            </a:xfrm>
            <a:custGeom>
              <a:avLst/>
              <a:gdLst/>
              <a:ahLst/>
              <a:cxnLst/>
              <a:rect l="l" t="t" r="r" b="b"/>
              <a:pathLst>
                <a:path w="11290" h="82207">
                  <a:moveTo>
                    <a:pt x="11290" y="0"/>
                  </a:moveTo>
                  <a:lnTo>
                    <a:pt x="5587" y="11290"/>
                  </a:lnTo>
                  <a:lnTo>
                    <a:pt x="2793" y="19799"/>
                  </a:lnTo>
                  <a:lnTo>
                    <a:pt x="0" y="33997"/>
                  </a:lnTo>
                  <a:lnTo>
                    <a:pt x="0" y="45415"/>
                  </a:lnTo>
                  <a:lnTo>
                    <a:pt x="2793" y="59499"/>
                  </a:lnTo>
                  <a:lnTo>
                    <a:pt x="5587" y="70916"/>
                  </a:lnTo>
                  <a:lnTo>
                    <a:pt x="11290" y="822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9" name="object 855"/>
            <p:cNvSpPr/>
            <p:nvPr/>
          </p:nvSpPr>
          <p:spPr>
            <a:xfrm>
              <a:off x="5701080" y="2710002"/>
              <a:ext cx="5702" cy="5702"/>
            </a:xfrm>
            <a:custGeom>
              <a:avLst/>
              <a:gdLst/>
              <a:ahLst/>
              <a:cxnLst/>
              <a:rect l="l" t="t" r="r" b="b"/>
              <a:pathLst>
                <a:path w="5702" h="5702">
                  <a:moveTo>
                    <a:pt x="2908" y="0"/>
                  </a:moveTo>
                  <a:lnTo>
                    <a:pt x="0" y="2921"/>
                  </a:lnTo>
                  <a:lnTo>
                    <a:pt x="2908" y="5702"/>
                  </a:lnTo>
                  <a:lnTo>
                    <a:pt x="5702" y="2921"/>
                  </a:lnTo>
                  <a:lnTo>
                    <a:pt x="2908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0" name="object 856"/>
            <p:cNvSpPr/>
            <p:nvPr/>
          </p:nvSpPr>
          <p:spPr>
            <a:xfrm>
              <a:off x="5701258" y="2724270"/>
              <a:ext cx="0" cy="45358"/>
            </a:xfrm>
            <a:custGeom>
              <a:avLst/>
              <a:gdLst/>
              <a:ahLst/>
              <a:cxnLst/>
              <a:rect l="l" t="t" r="r" b="b"/>
              <a:pathLst>
                <a:path h="45358">
                  <a:moveTo>
                    <a:pt x="0" y="0"/>
                  </a:moveTo>
                  <a:lnTo>
                    <a:pt x="0" y="45358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1" name="object 857"/>
            <p:cNvSpPr/>
            <p:nvPr/>
          </p:nvSpPr>
          <p:spPr>
            <a:xfrm>
              <a:off x="5706783" y="272991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2" name="object 858"/>
            <p:cNvSpPr/>
            <p:nvPr/>
          </p:nvSpPr>
          <p:spPr>
            <a:xfrm>
              <a:off x="5695492" y="2769628"/>
              <a:ext cx="82207" cy="0"/>
            </a:xfrm>
            <a:custGeom>
              <a:avLst/>
              <a:gdLst/>
              <a:ahLst/>
              <a:cxnLst/>
              <a:rect l="l" t="t" r="r" b="b"/>
              <a:pathLst>
                <a:path w="82207">
                  <a:moveTo>
                    <a:pt x="0" y="0"/>
                  </a:moveTo>
                  <a:lnTo>
                    <a:pt x="8220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3" name="object 859"/>
            <p:cNvSpPr/>
            <p:nvPr/>
          </p:nvSpPr>
          <p:spPr>
            <a:xfrm>
              <a:off x="5732468" y="2724264"/>
              <a:ext cx="0" cy="45364"/>
            </a:xfrm>
            <a:custGeom>
              <a:avLst/>
              <a:gdLst/>
              <a:ahLst/>
              <a:cxnLst/>
              <a:rect l="l" t="t" r="r" b="b"/>
              <a:pathLst>
                <a:path h="45364">
                  <a:moveTo>
                    <a:pt x="0" y="0"/>
                  </a:moveTo>
                  <a:lnTo>
                    <a:pt x="0" y="45364"/>
                  </a:lnTo>
                </a:path>
              </a:pathLst>
            </a:custGeom>
            <a:ln w="1154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4" name="object 860"/>
            <p:cNvSpPr/>
            <p:nvPr/>
          </p:nvSpPr>
          <p:spPr>
            <a:xfrm>
              <a:off x="5737999" y="272991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5" name="object 861"/>
            <p:cNvSpPr/>
            <p:nvPr/>
          </p:nvSpPr>
          <p:spPr>
            <a:xfrm>
              <a:off x="5737999" y="2729915"/>
              <a:ext cx="31203" cy="39712"/>
            </a:xfrm>
            <a:custGeom>
              <a:avLst/>
              <a:gdLst/>
              <a:ahLst/>
              <a:cxnLst/>
              <a:rect l="l" t="t" r="r" b="b"/>
              <a:pathLst>
                <a:path w="31203" h="39712">
                  <a:moveTo>
                    <a:pt x="0" y="8496"/>
                  </a:moveTo>
                  <a:lnTo>
                    <a:pt x="5702" y="2794"/>
                  </a:lnTo>
                  <a:lnTo>
                    <a:pt x="14198" y="0"/>
                  </a:lnTo>
                  <a:lnTo>
                    <a:pt x="19913" y="0"/>
                  </a:lnTo>
                  <a:lnTo>
                    <a:pt x="28409" y="2794"/>
                  </a:lnTo>
                  <a:lnTo>
                    <a:pt x="31203" y="8496"/>
                  </a:lnTo>
                  <a:lnTo>
                    <a:pt x="3120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6" name="object 862"/>
            <p:cNvSpPr/>
            <p:nvPr/>
          </p:nvSpPr>
          <p:spPr>
            <a:xfrm>
              <a:off x="5757913" y="2729915"/>
              <a:ext cx="8496" cy="39712"/>
            </a:xfrm>
            <a:custGeom>
              <a:avLst/>
              <a:gdLst/>
              <a:ahLst/>
              <a:cxnLst/>
              <a:rect l="l" t="t" r="r" b="b"/>
              <a:pathLst>
                <a:path w="8496" h="39712">
                  <a:moveTo>
                    <a:pt x="0" y="0"/>
                  </a:moveTo>
                  <a:lnTo>
                    <a:pt x="5702" y="2794"/>
                  </a:lnTo>
                  <a:lnTo>
                    <a:pt x="8496" y="8496"/>
                  </a:lnTo>
                  <a:lnTo>
                    <a:pt x="849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7" name="object 863"/>
            <p:cNvSpPr/>
            <p:nvPr/>
          </p:nvSpPr>
          <p:spPr>
            <a:xfrm>
              <a:off x="5840120" y="2729915"/>
              <a:ext cx="17119" cy="39712"/>
            </a:xfrm>
            <a:custGeom>
              <a:avLst/>
              <a:gdLst/>
              <a:ahLst/>
              <a:cxnLst/>
              <a:rect l="l" t="t" r="r" b="b"/>
              <a:pathLst>
                <a:path w="17119" h="39712">
                  <a:moveTo>
                    <a:pt x="0" y="0"/>
                  </a:moveTo>
                  <a:lnTo>
                    <a:pt x="17119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8" name="object 864"/>
            <p:cNvSpPr/>
            <p:nvPr/>
          </p:nvSpPr>
          <p:spPr>
            <a:xfrm>
              <a:off x="5843028" y="2729915"/>
              <a:ext cx="14211" cy="33997"/>
            </a:xfrm>
            <a:custGeom>
              <a:avLst/>
              <a:gdLst/>
              <a:ahLst/>
              <a:cxnLst/>
              <a:rect l="l" t="t" r="r" b="b"/>
              <a:pathLst>
                <a:path w="14211" h="33997">
                  <a:moveTo>
                    <a:pt x="0" y="0"/>
                  </a:moveTo>
                  <a:lnTo>
                    <a:pt x="14211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9" name="object 865"/>
            <p:cNvSpPr/>
            <p:nvPr/>
          </p:nvSpPr>
          <p:spPr>
            <a:xfrm>
              <a:off x="5834532" y="2729915"/>
              <a:ext cx="39700" cy="62420"/>
            </a:xfrm>
            <a:custGeom>
              <a:avLst/>
              <a:gdLst/>
              <a:ahLst/>
              <a:cxnLst/>
              <a:rect l="l" t="t" r="r" b="b"/>
              <a:pathLst>
                <a:path w="39700" h="62420">
                  <a:moveTo>
                    <a:pt x="39700" y="0"/>
                  </a:moveTo>
                  <a:lnTo>
                    <a:pt x="22707" y="39712"/>
                  </a:lnTo>
                  <a:lnTo>
                    <a:pt x="16992" y="53911"/>
                  </a:lnTo>
                  <a:lnTo>
                    <a:pt x="11290" y="59626"/>
                  </a:lnTo>
                  <a:lnTo>
                    <a:pt x="5587" y="62420"/>
                  </a:lnTo>
                  <a:lnTo>
                    <a:pt x="2794" y="62420"/>
                  </a:lnTo>
                  <a:lnTo>
                    <a:pt x="0" y="59626"/>
                  </a:lnTo>
                  <a:lnTo>
                    <a:pt x="2794" y="56705"/>
                  </a:lnTo>
                  <a:lnTo>
                    <a:pt x="5587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0" name="object 866"/>
            <p:cNvSpPr/>
            <p:nvPr/>
          </p:nvSpPr>
          <p:spPr>
            <a:xfrm>
              <a:off x="5834532" y="2729915"/>
              <a:ext cx="45415" cy="0"/>
            </a:xfrm>
            <a:custGeom>
              <a:avLst/>
              <a:gdLst/>
              <a:ahLst/>
              <a:cxnLst/>
              <a:rect l="l" t="t" r="r" b="b"/>
              <a:pathLst>
                <a:path w="45415">
                  <a:moveTo>
                    <a:pt x="0" y="0"/>
                  </a:moveTo>
                  <a:lnTo>
                    <a:pt x="45415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1" name="object 867"/>
            <p:cNvSpPr/>
            <p:nvPr/>
          </p:nvSpPr>
          <p:spPr>
            <a:xfrm>
              <a:off x="5891238" y="2729915"/>
              <a:ext cx="36918" cy="39712"/>
            </a:xfrm>
            <a:custGeom>
              <a:avLst/>
              <a:gdLst/>
              <a:ahLst/>
              <a:cxnLst/>
              <a:rect l="l" t="t" r="r" b="b"/>
              <a:pathLst>
                <a:path w="36918" h="39712">
                  <a:moveTo>
                    <a:pt x="2793" y="17005"/>
                  </a:moveTo>
                  <a:lnTo>
                    <a:pt x="36918" y="17005"/>
                  </a:lnTo>
                  <a:lnTo>
                    <a:pt x="36918" y="11290"/>
                  </a:lnTo>
                  <a:lnTo>
                    <a:pt x="34124" y="5715"/>
                  </a:lnTo>
                  <a:lnTo>
                    <a:pt x="31203" y="2794"/>
                  </a:lnTo>
                  <a:lnTo>
                    <a:pt x="25501" y="0"/>
                  </a:lnTo>
                  <a:lnTo>
                    <a:pt x="17005" y="0"/>
                  </a:lnTo>
                  <a:lnTo>
                    <a:pt x="8496" y="2794"/>
                  </a:lnTo>
                  <a:lnTo>
                    <a:pt x="2793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793" y="31203"/>
                  </a:lnTo>
                  <a:lnTo>
                    <a:pt x="8496" y="36918"/>
                  </a:lnTo>
                  <a:lnTo>
                    <a:pt x="17005" y="39712"/>
                  </a:lnTo>
                  <a:lnTo>
                    <a:pt x="22707" y="39712"/>
                  </a:lnTo>
                  <a:lnTo>
                    <a:pt x="31203" y="36918"/>
                  </a:lnTo>
                  <a:lnTo>
                    <a:pt x="36918" y="3120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2" name="object 868"/>
            <p:cNvSpPr/>
            <p:nvPr/>
          </p:nvSpPr>
          <p:spPr>
            <a:xfrm>
              <a:off x="5922441" y="2732709"/>
              <a:ext cx="2921" cy="14211"/>
            </a:xfrm>
            <a:custGeom>
              <a:avLst/>
              <a:gdLst/>
              <a:ahLst/>
              <a:cxnLst/>
              <a:rect l="l" t="t" r="r" b="b"/>
              <a:pathLst>
                <a:path w="2921" h="14211">
                  <a:moveTo>
                    <a:pt x="2921" y="14211"/>
                  </a:moveTo>
                  <a:lnTo>
                    <a:pt x="2921" y="5702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3" name="object 869"/>
            <p:cNvSpPr/>
            <p:nvPr/>
          </p:nvSpPr>
          <p:spPr>
            <a:xfrm>
              <a:off x="5894031" y="2729915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14211" y="0"/>
                  </a:moveTo>
                  <a:lnTo>
                    <a:pt x="8623" y="2794"/>
                  </a:lnTo>
                  <a:lnTo>
                    <a:pt x="2908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908" y="31203"/>
                  </a:lnTo>
                  <a:lnTo>
                    <a:pt x="8623" y="36918"/>
                  </a:lnTo>
                  <a:lnTo>
                    <a:pt x="14211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4" name="object 870"/>
            <p:cNvSpPr/>
            <p:nvPr/>
          </p:nvSpPr>
          <p:spPr>
            <a:xfrm>
              <a:off x="5947943" y="2729915"/>
              <a:ext cx="36918" cy="39712"/>
            </a:xfrm>
            <a:custGeom>
              <a:avLst/>
              <a:gdLst/>
              <a:ahLst/>
              <a:cxnLst/>
              <a:rect l="l" t="t" r="r" b="b"/>
              <a:pathLst>
                <a:path w="36918" h="39712">
                  <a:moveTo>
                    <a:pt x="2921" y="5715"/>
                  </a:moveTo>
                  <a:lnTo>
                    <a:pt x="2921" y="8496"/>
                  </a:lnTo>
                  <a:lnTo>
                    <a:pt x="0" y="8496"/>
                  </a:lnTo>
                  <a:lnTo>
                    <a:pt x="0" y="5715"/>
                  </a:lnTo>
                  <a:lnTo>
                    <a:pt x="2921" y="2794"/>
                  </a:lnTo>
                  <a:lnTo>
                    <a:pt x="8623" y="0"/>
                  </a:lnTo>
                  <a:lnTo>
                    <a:pt x="19913" y="0"/>
                  </a:lnTo>
                  <a:lnTo>
                    <a:pt x="25628" y="2794"/>
                  </a:lnTo>
                  <a:lnTo>
                    <a:pt x="28422" y="5715"/>
                  </a:lnTo>
                  <a:lnTo>
                    <a:pt x="31330" y="11290"/>
                  </a:lnTo>
                  <a:lnTo>
                    <a:pt x="31330" y="31203"/>
                  </a:lnTo>
                  <a:lnTo>
                    <a:pt x="34124" y="36918"/>
                  </a:lnTo>
                  <a:lnTo>
                    <a:pt x="36918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5" name="object 871"/>
            <p:cNvSpPr/>
            <p:nvPr/>
          </p:nvSpPr>
          <p:spPr>
            <a:xfrm>
              <a:off x="5976353" y="2735630"/>
              <a:ext cx="11417" cy="33997"/>
            </a:xfrm>
            <a:custGeom>
              <a:avLst/>
              <a:gdLst/>
              <a:ahLst/>
              <a:cxnLst/>
              <a:rect l="l" t="t" r="r" b="b"/>
              <a:pathLst>
                <a:path w="11417" h="33997">
                  <a:moveTo>
                    <a:pt x="0" y="0"/>
                  </a:moveTo>
                  <a:lnTo>
                    <a:pt x="0" y="25488"/>
                  </a:lnTo>
                  <a:lnTo>
                    <a:pt x="2921" y="31203"/>
                  </a:lnTo>
                  <a:lnTo>
                    <a:pt x="8509" y="33997"/>
                  </a:lnTo>
                  <a:lnTo>
                    <a:pt x="11417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6" name="object 872"/>
            <p:cNvSpPr/>
            <p:nvPr/>
          </p:nvSpPr>
          <p:spPr>
            <a:xfrm>
              <a:off x="5945149" y="2741206"/>
              <a:ext cx="31203" cy="28422"/>
            </a:xfrm>
            <a:custGeom>
              <a:avLst/>
              <a:gdLst/>
              <a:ahLst/>
              <a:cxnLst/>
              <a:rect l="l" t="t" r="r" b="b"/>
              <a:pathLst>
                <a:path w="31203" h="28422">
                  <a:moveTo>
                    <a:pt x="31203" y="0"/>
                  </a:moveTo>
                  <a:lnTo>
                    <a:pt x="28422" y="2921"/>
                  </a:lnTo>
                  <a:lnTo>
                    <a:pt x="11417" y="5715"/>
                  </a:lnTo>
                  <a:lnTo>
                    <a:pt x="2793" y="8623"/>
                  </a:lnTo>
                  <a:lnTo>
                    <a:pt x="0" y="14211"/>
                  </a:lnTo>
                  <a:lnTo>
                    <a:pt x="0" y="19913"/>
                  </a:lnTo>
                  <a:lnTo>
                    <a:pt x="2793" y="25628"/>
                  </a:lnTo>
                  <a:lnTo>
                    <a:pt x="11417" y="28422"/>
                  </a:lnTo>
                  <a:lnTo>
                    <a:pt x="19913" y="28422"/>
                  </a:lnTo>
                  <a:lnTo>
                    <a:pt x="25501" y="25628"/>
                  </a:lnTo>
                  <a:lnTo>
                    <a:pt x="31203" y="199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7" name="object 873"/>
            <p:cNvSpPr/>
            <p:nvPr/>
          </p:nvSpPr>
          <p:spPr>
            <a:xfrm>
              <a:off x="5947943" y="2746921"/>
              <a:ext cx="8623" cy="22707"/>
            </a:xfrm>
            <a:custGeom>
              <a:avLst/>
              <a:gdLst/>
              <a:ahLst/>
              <a:cxnLst/>
              <a:rect l="l" t="t" r="r" b="b"/>
              <a:pathLst>
                <a:path w="8623" h="22707">
                  <a:moveTo>
                    <a:pt x="8623" y="0"/>
                  </a:moveTo>
                  <a:lnTo>
                    <a:pt x="2921" y="2908"/>
                  </a:lnTo>
                  <a:lnTo>
                    <a:pt x="0" y="8496"/>
                  </a:lnTo>
                  <a:lnTo>
                    <a:pt x="0" y="14198"/>
                  </a:lnTo>
                  <a:lnTo>
                    <a:pt x="2921" y="19913"/>
                  </a:lnTo>
                  <a:lnTo>
                    <a:pt x="8623" y="227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8" name="object 874"/>
            <p:cNvSpPr/>
            <p:nvPr/>
          </p:nvSpPr>
          <p:spPr>
            <a:xfrm>
              <a:off x="6004833" y="2724207"/>
              <a:ext cx="0" cy="45421"/>
            </a:xfrm>
            <a:custGeom>
              <a:avLst/>
              <a:gdLst/>
              <a:ahLst/>
              <a:cxnLst/>
              <a:rect l="l" t="t" r="r" b="b"/>
              <a:pathLst>
                <a:path h="45421">
                  <a:moveTo>
                    <a:pt x="0" y="0"/>
                  </a:moveTo>
                  <a:lnTo>
                    <a:pt x="0" y="45421"/>
                  </a:lnTo>
                </a:path>
              </a:pathLst>
            </a:custGeom>
            <a:ln w="1154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9" name="object 875"/>
            <p:cNvSpPr/>
            <p:nvPr/>
          </p:nvSpPr>
          <p:spPr>
            <a:xfrm>
              <a:off x="6010478" y="2729915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0" name="object 876"/>
            <p:cNvSpPr/>
            <p:nvPr/>
          </p:nvSpPr>
          <p:spPr>
            <a:xfrm>
              <a:off x="6010478" y="2729915"/>
              <a:ext cx="25501" cy="17005"/>
            </a:xfrm>
            <a:custGeom>
              <a:avLst/>
              <a:gdLst/>
              <a:ahLst/>
              <a:cxnLst/>
              <a:rect l="l" t="t" r="r" b="b"/>
              <a:pathLst>
                <a:path w="25501" h="17005">
                  <a:moveTo>
                    <a:pt x="0" y="17005"/>
                  </a:moveTo>
                  <a:lnTo>
                    <a:pt x="2793" y="8496"/>
                  </a:lnTo>
                  <a:lnTo>
                    <a:pt x="8508" y="2794"/>
                  </a:lnTo>
                  <a:lnTo>
                    <a:pt x="14084" y="0"/>
                  </a:lnTo>
                  <a:lnTo>
                    <a:pt x="22707" y="0"/>
                  </a:lnTo>
                  <a:lnTo>
                    <a:pt x="25501" y="2794"/>
                  </a:lnTo>
                  <a:lnTo>
                    <a:pt x="25501" y="5715"/>
                  </a:lnTo>
                  <a:lnTo>
                    <a:pt x="22707" y="8496"/>
                  </a:lnTo>
                  <a:lnTo>
                    <a:pt x="19799" y="5715"/>
                  </a:lnTo>
                  <a:lnTo>
                    <a:pt x="22707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1" name="object 877"/>
            <p:cNvSpPr/>
            <p:nvPr/>
          </p:nvSpPr>
          <p:spPr>
            <a:xfrm>
              <a:off x="5999060" y="2769628"/>
              <a:ext cx="19926" cy="0"/>
            </a:xfrm>
            <a:custGeom>
              <a:avLst/>
              <a:gdLst/>
              <a:ahLst/>
              <a:cxnLst/>
              <a:rect l="l" t="t" r="r" b="b"/>
              <a:pathLst>
                <a:path w="19926">
                  <a:moveTo>
                    <a:pt x="0" y="0"/>
                  </a:moveTo>
                  <a:lnTo>
                    <a:pt x="1992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2" name="object 878"/>
            <p:cNvSpPr/>
            <p:nvPr/>
          </p:nvSpPr>
          <p:spPr>
            <a:xfrm>
              <a:off x="6050191" y="2698711"/>
              <a:ext cx="19786" cy="93624"/>
            </a:xfrm>
            <a:custGeom>
              <a:avLst/>
              <a:gdLst/>
              <a:ahLst/>
              <a:cxnLst/>
              <a:rect l="l" t="t" r="r" b="b"/>
              <a:pathLst>
                <a:path w="19786" h="93624">
                  <a:moveTo>
                    <a:pt x="0" y="0"/>
                  </a:moveTo>
                  <a:lnTo>
                    <a:pt x="5588" y="5702"/>
                  </a:lnTo>
                  <a:lnTo>
                    <a:pt x="11290" y="14211"/>
                  </a:lnTo>
                  <a:lnTo>
                    <a:pt x="16992" y="25501"/>
                  </a:lnTo>
                  <a:lnTo>
                    <a:pt x="19786" y="39700"/>
                  </a:lnTo>
                  <a:lnTo>
                    <a:pt x="19786" y="51117"/>
                  </a:lnTo>
                  <a:lnTo>
                    <a:pt x="16992" y="65201"/>
                  </a:lnTo>
                  <a:lnTo>
                    <a:pt x="11290" y="79413"/>
                  </a:lnTo>
                  <a:lnTo>
                    <a:pt x="5588" y="87909"/>
                  </a:lnTo>
                  <a:lnTo>
                    <a:pt x="0" y="936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3" name="object 879"/>
            <p:cNvSpPr/>
            <p:nvPr/>
          </p:nvSpPr>
          <p:spPr>
            <a:xfrm>
              <a:off x="6055779" y="2704414"/>
              <a:ext cx="11404" cy="82207"/>
            </a:xfrm>
            <a:custGeom>
              <a:avLst/>
              <a:gdLst/>
              <a:ahLst/>
              <a:cxnLst/>
              <a:rect l="l" t="t" r="r" b="b"/>
              <a:pathLst>
                <a:path w="11404" h="82207">
                  <a:moveTo>
                    <a:pt x="0" y="0"/>
                  </a:moveTo>
                  <a:lnTo>
                    <a:pt x="5702" y="11290"/>
                  </a:lnTo>
                  <a:lnTo>
                    <a:pt x="8610" y="19799"/>
                  </a:lnTo>
                  <a:lnTo>
                    <a:pt x="11404" y="33997"/>
                  </a:lnTo>
                  <a:lnTo>
                    <a:pt x="11404" y="45415"/>
                  </a:lnTo>
                  <a:lnTo>
                    <a:pt x="8610" y="59499"/>
                  </a:lnTo>
                  <a:lnTo>
                    <a:pt x="5702" y="70916"/>
                  </a:lnTo>
                  <a:lnTo>
                    <a:pt x="0" y="822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4" name="object 880"/>
            <p:cNvSpPr/>
            <p:nvPr/>
          </p:nvSpPr>
          <p:spPr>
            <a:xfrm>
              <a:off x="4614900" y="884199"/>
              <a:ext cx="2229192" cy="0"/>
            </a:xfrm>
            <a:custGeom>
              <a:avLst/>
              <a:gdLst/>
              <a:ahLst/>
              <a:cxnLst/>
              <a:rect l="l" t="t" r="r" b="b"/>
              <a:pathLst>
                <a:path w="2229192">
                  <a:moveTo>
                    <a:pt x="0" y="0"/>
                  </a:moveTo>
                  <a:lnTo>
                    <a:pt x="222919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5" name="object 881"/>
            <p:cNvSpPr/>
            <p:nvPr/>
          </p:nvSpPr>
          <p:spPr>
            <a:xfrm>
              <a:off x="5079365" y="88419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6" name="object 882"/>
            <p:cNvSpPr/>
            <p:nvPr/>
          </p:nvSpPr>
          <p:spPr>
            <a:xfrm>
              <a:off x="5543715" y="88419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7" name="object 883"/>
            <p:cNvSpPr/>
            <p:nvPr/>
          </p:nvSpPr>
          <p:spPr>
            <a:xfrm>
              <a:off x="6008179" y="88419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8" name="object 884"/>
            <p:cNvSpPr/>
            <p:nvPr/>
          </p:nvSpPr>
          <p:spPr>
            <a:xfrm>
              <a:off x="6472516" y="884199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9" name="object 885"/>
            <p:cNvSpPr/>
            <p:nvPr/>
          </p:nvSpPr>
          <p:spPr>
            <a:xfrm>
              <a:off x="4707788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0" name="object 886"/>
            <p:cNvSpPr/>
            <p:nvPr/>
          </p:nvSpPr>
          <p:spPr>
            <a:xfrm>
              <a:off x="4800688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1" name="object 887"/>
            <p:cNvSpPr/>
            <p:nvPr/>
          </p:nvSpPr>
          <p:spPr>
            <a:xfrm>
              <a:off x="4893576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2" name="object 888"/>
            <p:cNvSpPr/>
            <p:nvPr/>
          </p:nvSpPr>
          <p:spPr>
            <a:xfrm>
              <a:off x="4986477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3" name="object 889"/>
            <p:cNvSpPr/>
            <p:nvPr/>
          </p:nvSpPr>
          <p:spPr>
            <a:xfrm>
              <a:off x="5172252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4" name="object 890"/>
            <p:cNvSpPr/>
            <p:nvPr/>
          </p:nvSpPr>
          <p:spPr>
            <a:xfrm>
              <a:off x="5265153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5" name="object 891"/>
            <p:cNvSpPr/>
            <p:nvPr/>
          </p:nvSpPr>
          <p:spPr>
            <a:xfrm>
              <a:off x="5357926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6" name="object 892"/>
            <p:cNvSpPr/>
            <p:nvPr/>
          </p:nvSpPr>
          <p:spPr>
            <a:xfrm>
              <a:off x="5450814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7" name="object 893"/>
            <p:cNvSpPr/>
            <p:nvPr/>
          </p:nvSpPr>
          <p:spPr>
            <a:xfrm>
              <a:off x="5636602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8" name="object 894"/>
            <p:cNvSpPr/>
            <p:nvPr/>
          </p:nvSpPr>
          <p:spPr>
            <a:xfrm>
              <a:off x="5729490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9" name="object 895"/>
            <p:cNvSpPr/>
            <p:nvPr/>
          </p:nvSpPr>
          <p:spPr>
            <a:xfrm>
              <a:off x="5822391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0" name="object 896"/>
            <p:cNvSpPr/>
            <p:nvPr/>
          </p:nvSpPr>
          <p:spPr>
            <a:xfrm>
              <a:off x="5915278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1" name="object 897"/>
            <p:cNvSpPr/>
            <p:nvPr/>
          </p:nvSpPr>
          <p:spPr>
            <a:xfrm>
              <a:off x="6101067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2" name="object 898"/>
            <p:cNvSpPr/>
            <p:nvPr/>
          </p:nvSpPr>
          <p:spPr>
            <a:xfrm>
              <a:off x="6193955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3" name="object 899"/>
            <p:cNvSpPr/>
            <p:nvPr/>
          </p:nvSpPr>
          <p:spPr>
            <a:xfrm>
              <a:off x="6286855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4" name="object 900"/>
            <p:cNvSpPr/>
            <p:nvPr/>
          </p:nvSpPr>
          <p:spPr>
            <a:xfrm>
              <a:off x="6379743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5" name="object 901"/>
            <p:cNvSpPr/>
            <p:nvPr/>
          </p:nvSpPr>
          <p:spPr>
            <a:xfrm>
              <a:off x="6565404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6" name="object 902"/>
            <p:cNvSpPr/>
            <p:nvPr/>
          </p:nvSpPr>
          <p:spPr>
            <a:xfrm>
              <a:off x="6658305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7" name="object 903"/>
            <p:cNvSpPr/>
            <p:nvPr/>
          </p:nvSpPr>
          <p:spPr>
            <a:xfrm>
              <a:off x="6751193" y="884199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8" name="object 904"/>
            <p:cNvSpPr/>
            <p:nvPr/>
          </p:nvSpPr>
          <p:spPr>
            <a:xfrm>
              <a:off x="4480115" y="2470670"/>
              <a:ext cx="36918" cy="25501"/>
            </a:xfrm>
            <a:custGeom>
              <a:avLst/>
              <a:gdLst/>
              <a:ahLst/>
              <a:cxnLst/>
              <a:rect l="l" t="t" r="r" b="b"/>
              <a:pathLst>
                <a:path w="36918" h="25501">
                  <a:moveTo>
                    <a:pt x="2794" y="11404"/>
                  </a:moveTo>
                  <a:lnTo>
                    <a:pt x="5702" y="14198"/>
                  </a:lnTo>
                  <a:lnTo>
                    <a:pt x="2794" y="16992"/>
                  </a:lnTo>
                  <a:lnTo>
                    <a:pt x="0" y="14198"/>
                  </a:lnTo>
                  <a:lnTo>
                    <a:pt x="0" y="11404"/>
                  </a:lnTo>
                  <a:lnTo>
                    <a:pt x="2794" y="5702"/>
                  </a:lnTo>
                  <a:lnTo>
                    <a:pt x="5702" y="2908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4124" y="2908"/>
                  </a:lnTo>
                  <a:lnTo>
                    <a:pt x="36918" y="8496"/>
                  </a:lnTo>
                  <a:lnTo>
                    <a:pt x="36918" y="16992"/>
                  </a:lnTo>
                  <a:lnTo>
                    <a:pt x="34124" y="22707"/>
                  </a:lnTo>
                  <a:lnTo>
                    <a:pt x="25501" y="25501"/>
                  </a:lnTo>
                  <a:lnTo>
                    <a:pt x="17005" y="2550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9" name="object 905"/>
            <p:cNvSpPr/>
            <p:nvPr/>
          </p:nvSpPr>
          <p:spPr>
            <a:xfrm>
              <a:off x="4480115" y="2470670"/>
              <a:ext cx="39700" cy="59613"/>
            </a:xfrm>
            <a:custGeom>
              <a:avLst/>
              <a:gdLst/>
              <a:ahLst/>
              <a:cxnLst/>
              <a:rect l="l" t="t" r="r" b="b"/>
              <a:pathLst>
                <a:path w="39700" h="59613">
                  <a:moveTo>
                    <a:pt x="25501" y="0"/>
                  </a:moveTo>
                  <a:lnTo>
                    <a:pt x="31203" y="2908"/>
                  </a:lnTo>
                  <a:lnTo>
                    <a:pt x="34124" y="8496"/>
                  </a:lnTo>
                  <a:lnTo>
                    <a:pt x="34124" y="16992"/>
                  </a:lnTo>
                  <a:lnTo>
                    <a:pt x="31203" y="22707"/>
                  </a:lnTo>
                  <a:lnTo>
                    <a:pt x="25501" y="25501"/>
                  </a:lnTo>
                  <a:lnTo>
                    <a:pt x="31203" y="28409"/>
                  </a:lnTo>
                  <a:lnTo>
                    <a:pt x="36918" y="34112"/>
                  </a:lnTo>
                  <a:lnTo>
                    <a:pt x="39700" y="39700"/>
                  </a:lnTo>
                  <a:lnTo>
                    <a:pt x="39700" y="48209"/>
                  </a:lnTo>
                  <a:lnTo>
                    <a:pt x="36918" y="53911"/>
                  </a:lnTo>
                  <a:lnTo>
                    <a:pt x="34124" y="56819"/>
                  </a:lnTo>
                  <a:lnTo>
                    <a:pt x="25501" y="59613"/>
                  </a:lnTo>
                  <a:lnTo>
                    <a:pt x="14211" y="59613"/>
                  </a:lnTo>
                  <a:lnTo>
                    <a:pt x="5702" y="56819"/>
                  </a:lnTo>
                  <a:lnTo>
                    <a:pt x="2794" y="53911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794" y="42621"/>
                  </a:lnTo>
                  <a:lnTo>
                    <a:pt x="5702" y="45415"/>
                  </a:lnTo>
                  <a:lnTo>
                    <a:pt x="2794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0" name="object 906"/>
            <p:cNvSpPr/>
            <p:nvPr/>
          </p:nvSpPr>
          <p:spPr>
            <a:xfrm>
              <a:off x="4505617" y="2501874"/>
              <a:ext cx="11417" cy="28409"/>
            </a:xfrm>
            <a:custGeom>
              <a:avLst/>
              <a:gdLst/>
              <a:ahLst/>
              <a:cxnLst/>
              <a:rect l="l" t="t" r="r" b="b"/>
              <a:pathLst>
                <a:path w="11417" h="28409">
                  <a:moveTo>
                    <a:pt x="8623" y="0"/>
                  </a:moveTo>
                  <a:lnTo>
                    <a:pt x="11417" y="8496"/>
                  </a:lnTo>
                  <a:lnTo>
                    <a:pt x="11417" y="17005"/>
                  </a:lnTo>
                  <a:lnTo>
                    <a:pt x="8623" y="22707"/>
                  </a:lnTo>
                  <a:lnTo>
                    <a:pt x="5702" y="25615"/>
                  </a:lnTo>
                  <a:lnTo>
                    <a:pt x="0" y="284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1" name="object 907"/>
            <p:cNvSpPr/>
            <p:nvPr/>
          </p:nvSpPr>
          <p:spPr>
            <a:xfrm>
              <a:off x="4536821" y="2470670"/>
              <a:ext cx="39827" cy="59613"/>
            </a:xfrm>
            <a:custGeom>
              <a:avLst/>
              <a:gdLst/>
              <a:ahLst/>
              <a:cxnLst/>
              <a:rect l="l" t="t" r="r" b="b"/>
              <a:pathLst>
                <a:path w="39827" h="59613">
                  <a:moveTo>
                    <a:pt x="17119" y="0"/>
                  </a:moveTo>
                  <a:lnTo>
                    <a:pt x="8623" y="2908"/>
                  </a:lnTo>
                  <a:lnTo>
                    <a:pt x="2920" y="11404"/>
                  </a:lnTo>
                  <a:lnTo>
                    <a:pt x="0" y="25501"/>
                  </a:lnTo>
                  <a:lnTo>
                    <a:pt x="0" y="34112"/>
                  </a:lnTo>
                  <a:lnTo>
                    <a:pt x="2920" y="48209"/>
                  </a:lnTo>
                  <a:lnTo>
                    <a:pt x="8623" y="56819"/>
                  </a:lnTo>
                  <a:lnTo>
                    <a:pt x="17119" y="59613"/>
                  </a:lnTo>
                  <a:lnTo>
                    <a:pt x="22707" y="59613"/>
                  </a:lnTo>
                  <a:lnTo>
                    <a:pt x="31330" y="56819"/>
                  </a:lnTo>
                  <a:lnTo>
                    <a:pt x="36918" y="48209"/>
                  </a:lnTo>
                  <a:lnTo>
                    <a:pt x="39827" y="34112"/>
                  </a:lnTo>
                  <a:lnTo>
                    <a:pt x="39827" y="25501"/>
                  </a:lnTo>
                  <a:lnTo>
                    <a:pt x="36918" y="11404"/>
                  </a:lnTo>
                  <a:lnTo>
                    <a:pt x="31330" y="2908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209"/>
                  </a:lnTo>
                  <a:lnTo>
                    <a:pt x="17119" y="596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2" name="object 908"/>
            <p:cNvSpPr/>
            <p:nvPr/>
          </p:nvSpPr>
          <p:spPr>
            <a:xfrm>
              <a:off x="4559528" y="2470670"/>
              <a:ext cx="14211" cy="59613"/>
            </a:xfrm>
            <a:custGeom>
              <a:avLst/>
              <a:gdLst/>
              <a:ahLst/>
              <a:cxnLst/>
              <a:rect l="l" t="t" r="r" b="b"/>
              <a:pathLst>
                <a:path w="14211" h="59613">
                  <a:moveTo>
                    <a:pt x="0" y="59613"/>
                  </a:moveTo>
                  <a:lnTo>
                    <a:pt x="5702" y="56819"/>
                  </a:lnTo>
                  <a:lnTo>
                    <a:pt x="8623" y="53911"/>
                  </a:lnTo>
                  <a:lnTo>
                    <a:pt x="11417" y="48209"/>
                  </a:lnTo>
                  <a:lnTo>
                    <a:pt x="14211" y="34112"/>
                  </a:lnTo>
                  <a:lnTo>
                    <a:pt x="14211" y="25501"/>
                  </a:lnTo>
                  <a:lnTo>
                    <a:pt x="11417" y="11404"/>
                  </a:lnTo>
                  <a:lnTo>
                    <a:pt x="8623" y="5702"/>
                  </a:lnTo>
                  <a:lnTo>
                    <a:pt x="5702" y="2908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3" name="object 909"/>
            <p:cNvSpPr/>
            <p:nvPr/>
          </p:nvSpPr>
          <p:spPr>
            <a:xfrm>
              <a:off x="4614900" y="2201100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0" y="0"/>
                  </a:moveTo>
                  <a:lnTo>
                    <a:pt x="4456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4" name="object 910"/>
            <p:cNvSpPr/>
            <p:nvPr/>
          </p:nvSpPr>
          <p:spPr>
            <a:xfrm>
              <a:off x="4505617" y="2181301"/>
              <a:ext cx="0" cy="53911"/>
            </a:xfrm>
            <a:custGeom>
              <a:avLst/>
              <a:gdLst/>
              <a:ahLst/>
              <a:cxnLst/>
              <a:rect l="l" t="t" r="r" b="b"/>
              <a:pathLst>
                <a:path h="53911">
                  <a:moveTo>
                    <a:pt x="0" y="0"/>
                  </a:moveTo>
                  <a:lnTo>
                    <a:pt x="0" y="5391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5" name="object 911"/>
            <p:cNvSpPr/>
            <p:nvPr/>
          </p:nvSpPr>
          <p:spPr>
            <a:xfrm>
              <a:off x="4508525" y="2175713"/>
              <a:ext cx="0" cy="59499"/>
            </a:xfrm>
            <a:custGeom>
              <a:avLst/>
              <a:gdLst/>
              <a:ahLst/>
              <a:cxnLst/>
              <a:rect l="l" t="t" r="r" b="b"/>
              <a:pathLst>
                <a:path h="59499">
                  <a:moveTo>
                    <a:pt x="0" y="0"/>
                  </a:moveTo>
                  <a:lnTo>
                    <a:pt x="0" y="5949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6" name="object 912"/>
            <p:cNvSpPr/>
            <p:nvPr/>
          </p:nvSpPr>
          <p:spPr>
            <a:xfrm>
              <a:off x="4477321" y="2175713"/>
              <a:ext cx="45415" cy="42506"/>
            </a:xfrm>
            <a:custGeom>
              <a:avLst/>
              <a:gdLst/>
              <a:ahLst/>
              <a:cxnLst/>
              <a:rect l="l" t="t" r="r" b="b"/>
              <a:pathLst>
                <a:path w="45415" h="42506">
                  <a:moveTo>
                    <a:pt x="31203" y="0"/>
                  </a:moveTo>
                  <a:lnTo>
                    <a:pt x="0" y="42506"/>
                  </a:lnTo>
                  <a:lnTo>
                    <a:pt x="45415" y="4250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7" name="object 913"/>
            <p:cNvSpPr/>
            <p:nvPr/>
          </p:nvSpPr>
          <p:spPr>
            <a:xfrm>
              <a:off x="4497120" y="2235212"/>
              <a:ext cx="19913" cy="0"/>
            </a:xfrm>
            <a:custGeom>
              <a:avLst/>
              <a:gdLst/>
              <a:ahLst/>
              <a:cxnLst/>
              <a:rect l="l" t="t" r="r" b="b"/>
              <a:pathLst>
                <a:path w="19913">
                  <a:moveTo>
                    <a:pt x="0" y="0"/>
                  </a:moveTo>
                  <a:lnTo>
                    <a:pt x="1991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8" name="object 914"/>
            <p:cNvSpPr/>
            <p:nvPr/>
          </p:nvSpPr>
          <p:spPr>
            <a:xfrm>
              <a:off x="4536821" y="2175713"/>
              <a:ext cx="39827" cy="59499"/>
            </a:xfrm>
            <a:custGeom>
              <a:avLst/>
              <a:gdLst/>
              <a:ahLst/>
              <a:cxnLst/>
              <a:rect l="l" t="t" r="r" b="b"/>
              <a:pathLst>
                <a:path w="39827" h="59499">
                  <a:moveTo>
                    <a:pt x="17119" y="0"/>
                  </a:moveTo>
                  <a:lnTo>
                    <a:pt x="8623" y="2793"/>
                  </a:lnTo>
                  <a:lnTo>
                    <a:pt x="2920" y="11290"/>
                  </a:lnTo>
                  <a:lnTo>
                    <a:pt x="0" y="25501"/>
                  </a:lnTo>
                  <a:lnTo>
                    <a:pt x="0" y="33997"/>
                  </a:lnTo>
                  <a:lnTo>
                    <a:pt x="2920" y="48209"/>
                  </a:lnTo>
                  <a:lnTo>
                    <a:pt x="8623" y="56705"/>
                  </a:lnTo>
                  <a:lnTo>
                    <a:pt x="17119" y="59499"/>
                  </a:lnTo>
                  <a:lnTo>
                    <a:pt x="22707" y="59499"/>
                  </a:lnTo>
                  <a:lnTo>
                    <a:pt x="31330" y="56705"/>
                  </a:lnTo>
                  <a:lnTo>
                    <a:pt x="36918" y="48209"/>
                  </a:lnTo>
                  <a:lnTo>
                    <a:pt x="39827" y="33997"/>
                  </a:lnTo>
                  <a:lnTo>
                    <a:pt x="39827" y="25501"/>
                  </a:lnTo>
                  <a:lnTo>
                    <a:pt x="36918" y="11290"/>
                  </a:lnTo>
                  <a:lnTo>
                    <a:pt x="31330" y="2793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209"/>
                  </a:lnTo>
                  <a:lnTo>
                    <a:pt x="17119" y="5949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9" name="object 915"/>
            <p:cNvSpPr/>
            <p:nvPr/>
          </p:nvSpPr>
          <p:spPr>
            <a:xfrm>
              <a:off x="4559528" y="2175713"/>
              <a:ext cx="14211" cy="59499"/>
            </a:xfrm>
            <a:custGeom>
              <a:avLst/>
              <a:gdLst/>
              <a:ahLst/>
              <a:cxnLst/>
              <a:rect l="l" t="t" r="r" b="b"/>
              <a:pathLst>
                <a:path w="14211" h="59499">
                  <a:moveTo>
                    <a:pt x="0" y="59499"/>
                  </a:moveTo>
                  <a:lnTo>
                    <a:pt x="5702" y="56705"/>
                  </a:lnTo>
                  <a:lnTo>
                    <a:pt x="8623" y="53911"/>
                  </a:lnTo>
                  <a:lnTo>
                    <a:pt x="11417" y="48209"/>
                  </a:lnTo>
                  <a:lnTo>
                    <a:pt x="14211" y="33997"/>
                  </a:lnTo>
                  <a:lnTo>
                    <a:pt x="14211" y="25501"/>
                  </a:lnTo>
                  <a:lnTo>
                    <a:pt x="11417" y="11290"/>
                  </a:lnTo>
                  <a:lnTo>
                    <a:pt x="8623" y="5587"/>
                  </a:lnTo>
                  <a:lnTo>
                    <a:pt x="5702" y="2793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0" name="object 916"/>
            <p:cNvSpPr/>
            <p:nvPr/>
          </p:nvSpPr>
          <p:spPr>
            <a:xfrm>
              <a:off x="4319587" y="872782"/>
              <a:ext cx="2455278" cy="16605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1" name="object 917"/>
            <p:cNvSpPr/>
            <p:nvPr/>
          </p:nvSpPr>
          <p:spPr>
            <a:xfrm>
              <a:off x="4614900" y="1542592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0" y="0"/>
                  </a:moveTo>
                  <a:lnTo>
                    <a:pt x="4456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2" name="object 918"/>
            <p:cNvSpPr/>
            <p:nvPr/>
          </p:nvSpPr>
          <p:spPr>
            <a:xfrm>
              <a:off x="4480115" y="1517205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34124" y="8508"/>
                  </a:moveTo>
                  <a:lnTo>
                    <a:pt x="28409" y="0"/>
                  </a:lnTo>
                  <a:lnTo>
                    <a:pt x="19913" y="0"/>
                  </a:lnTo>
                  <a:lnTo>
                    <a:pt x="11417" y="2921"/>
                  </a:lnTo>
                  <a:lnTo>
                    <a:pt x="5702" y="8508"/>
                  </a:lnTo>
                  <a:lnTo>
                    <a:pt x="2794" y="14211"/>
                  </a:lnTo>
                  <a:lnTo>
                    <a:pt x="0" y="25501"/>
                  </a:lnTo>
                  <a:lnTo>
                    <a:pt x="0" y="42621"/>
                  </a:lnTo>
                  <a:lnTo>
                    <a:pt x="2794" y="51130"/>
                  </a:lnTo>
                  <a:lnTo>
                    <a:pt x="8496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18" y="51130"/>
                  </a:lnTo>
                  <a:lnTo>
                    <a:pt x="39700" y="42621"/>
                  </a:lnTo>
                  <a:lnTo>
                    <a:pt x="39700" y="39712"/>
                  </a:lnTo>
                  <a:lnTo>
                    <a:pt x="2794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3" name="object 919"/>
            <p:cNvSpPr/>
            <p:nvPr/>
          </p:nvSpPr>
          <p:spPr>
            <a:xfrm>
              <a:off x="4482909" y="1517205"/>
              <a:ext cx="17119" cy="59626"/>
            </a:xfrm>
            <a:custGeom>
              <a:avLst/>
              <a:gdLst/>
              <a:ahLst/>
              <a:cxnLst/>
              <a:rect l="l" t="t" r="r" b="b"/>
              <a:pathLst>
                <a:path w="17119" h="59626">
                  <a:moveTo>
                    <a:pt x="17119" y="0"/>
                  </a:moveTo>
                  <a:lnTo>
                    <a:pt x="11417" y="2921"/>
                  </a:lnTo>
                  <a:lnTo>
                    <a:pt x="5702" y="8508"/>
                  </a:lnTo>
                  <a:lnTo>
                    <a:pt x="2908" y="14211"/>
                  </a:lnTo>
                  <a:lnTo>
                    <a:pt x="0" y="25501"/>
                  </a:lnTo>
                  <a:lnTo>
                    <a:pt x="0" y="42621"/>
                  </a:lnTo>
                  <a:lnTo>
                    <a:pt x="2908" y="51130"/>
                  </a:lnTo>
                  <a:lnTo>
                    <a:pt x="8623" y="56832"/>
                  </a:lnTo>
                  <a:lnTo>
                    <a:pt x="14211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4" name="object 920"/>
            <p:cNvSpPr/>
            <p:nvPr/>
          </p:nvSpPr>
          <p:spPr>
            <a:xfrm>
              <a:off x="4502823" y="1539913"/>
              <a:ext cx="14211" cy="36918"/>
            </a:xfrm>
            <a:custGeom>
              <a:avLst/>
              <a:gdLst/>
              <a:ahLst/>
              <a:cxnLst/>
              <a:rect l="l" t="t" r="r" b="b"/>
              <a:pathLst>
                <a:path w="14211" h="36918">
                  <a:moveTo>
                    <a:pt x="0" y="36918"/>
                  </a:moveTo>
                  <a:lnTo>
                    <a:pt x="5702" y="34124"/>
                  </a:lnTo>
                  <a:lnTo>
                    <a:pt x="11417" y="28422"/>
                  </a:lnTo>
                  <a:lnTo>
                    <a:pt x="14211" y="19913"/>
                  </a:lnTo>
                  <a:lnTo>
                    <a:pt x="14211" y="17005"/>
                  </a:lnTo>
                  <a:lnTo>
                    <a:pt x="11417" y="8496"/>
                  </a:lnTo>
                  <a:lnTo>
                    <a:pt x="5702" y="2793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5" name="object 921"/>
            <p:cNvSpPr/>
            <p:nvPr/>
          </p:nvSpPr>
          <p:spPr>
            <a:xfrm>
              <a:off x="4536821" y="1517205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17119" y="0"/>
                  </a:moveTo>
                  <a:lnTo>
                    <a:pt x="8623" y="2921"/>
                  </a:lnTo>
                  <a:lnTo>
                    <a:pt x="2920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920" y="48209"/>
                  </a:lnTo>
                  <a:lnTo>
                    <a:pt x="8623" y="56832"/>
                  </a:lnTo>
                  <a:lnTo>
                    <a:pt x="17119" y="59626"/>
                  </a:lnTo>
                  <a:lnTo>
                    <a:pt x="22707" y="59626"/>
                  </a:lnTo>
                  <a:lnTo>
                    <a:pt x="31330" y="56832"/>
                  </a:lnTo>
                  <a:lnTo>
                    <a:pt x="36918" y="48209"/>
                  </a:lnTo>
                  <a:lnTo>
                    <a:pt x="39827" y="34124"/>
                  </a:lnTo>
                  <a:lnTo>
                    <a:pt x="39827" y="25501"/>
                  </a:lnTo>
                  <a:lnTo>
                    <a:pt x="36918" y="11417"/>
                  </a:lnTo>
                  <a:lnTo>
                    <a:pt x="31330" y="2921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209"/>
                  </a:lnTo>
                  <a:lnTo>
                    <a:pt x="17119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6" name="object 922"/>
            <p:cNvSpPr/>
            <p:nvPr/>
          </p:nvSpPr>
          <p:spPr>
            <a:xfrm>
              <a:off x="4559528" y="1517205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832"/>
                  </a:lnTo>
                  <a:lnTo>
                    <a:pt x="8623" y="53911"/>
                  </a:lnTo>
                  <a:lnTo>
                    <a:pt x="11417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417" y="11417"/>
                  </a:lnTo>
                  <a:lnTo>
                    <a:pt x="8623" y="5714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7" name="object 923"/>
            <p:cNvSpPr/>
            <p:nvPr/>
          </p:nvSpPr>
          <p:spPr>
            <a:xfrm>
              <a:off x="4614900" y="2497378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8" name="object 924"/>
            <p:cNvSpPr/>
            <p:nvPr/>
          </p:nvSpPr>
          <p:spPr>
            <a:xfrm>
              <a:off x="4614900" y="2464473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9" name="object 925"/>
            <p:cNvSpPr/>
            <p:nvPr/>
          </p:nvSpPr>
          <p:spPr>
            <a:xfrm>
              <a:off x="4614900" y="2431567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0" name="object 926"/>
            <p:cNvSpPr/>
            <p:nvPr/>
          </p:nvSpPr>
          <p:spPr>
            <a:xfrm>
              <a:off x="4614900" y="239853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1" name="object 927"/>
            <p:cNvSpPr/>
            <p:nvPr/>
          </p:nvSpPr>
          <p:spPr>
            <a:xfrm>
              <a:off x="4614900" y="2365629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2" name="object 928"/>
            <p:cNvSpPr/>
            <p:nvPr/>
          </p:nvSpPr>
          <p:spPr>
            <a:xfrm>
              <a:off x="4614900" y="2332723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3" name="object 929"/>
            <p:cNvSpPr/>
            <p:nvPr/>
          </p:nvSpPr>
          <p:spPr>
            <a:xfrm>
              <a:off x="4614900" y="2299817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4" name="object 930"/>
            <p:cNvSpPr/>
            <p:nvPr/>
          </p:nvSpPr>
          <p:spPr>
            <a:xfrm>
              <a:off x="4614900" y="2266911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5" name="object 931"/>
            <p:cNvSpPr/>
            <p:nvPr/>
          </p:nvSpPr>
          <p:spPr>
            <a:xfrm>
              <a:off x="4614900" y="2234006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6" name="object 932"/>
            <p:cNvSpPr/>
            <p:nvPr/>
          </p:nvSpPr>
          <p:spPr>
            <a:xfrm>
              <a:off x="4614900" y="2168182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7" name="object 933"/>
            <p:cNvSpPr/>
            <p:nvPr/>
          </p:nvSpPr>
          <p:spPr>
            <a:xfrm>
              <a:off x="4614900" y="2135162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8" name="object 934"/>
            <p:cNvSpPr/>
            <p:nvPr/>
          </p:nvSpPr>
          <p:spPr>
            <a:xfrm>
              <a:off x="4614900" y="2102256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9" name="object 935"/>
            <p:cNvSpPr/>
            <p:nvPr/>
          </p:nvSpPr>
          <p:spPr>
            <a:xfrm>
              <a:off x="4614900" y="206935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0" name="object 936"/>
            <p:cNvSpPr/>
            <p:nvPr/>
          </p:nvSpPr>
          <p:spPr>
            <a:xfrm>
              <a:off x="4614900" y="2036432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1" name="object 937"/>
            <p:cNvSpPr/>
            <p:nvPr/>
          </p:nvSpPr>
          <p:spPr>
            <a:xfrm>
              <a:off x="4614900" y="1575498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2" name="object 938"/>
            <p:cNvSpPr/>
            <p:nvPr/>
          </p:nvSpPr>
          <p:spPr>
            <a:xfrm>
              <a:off x="4614900" y="150967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3" name="object 939"/>
            <p:cNvSpPr/>
            <p:nvPr/>
          </p:nvSpPr>
          <p:spPr>
            <a:xfrm>
              <a:off x="4614900" y="1476768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4" name="object 940"/>
            <p:cNvSpPr/>
            <p:nvPr/>
          </p:nvSpPr>
          <p:spPr>
            <a:xfrm>
              <a:off x="4614900" y="1443863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5" name="object 941"/>
            <p:cNvSpPr/>
            <p:nvPr/>
          </p:nvSpPr>
          <p:spPr>
            <a:xfrm>
              <a:off x="4614900" y="1410957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6" name="object 942"/>
            <p:cNvSpPr/>
            <p:nvPr/>
          </p:nvSpPr>
          <p:spPr>
            <a:xfrm>
              <a:off x="4614900" y="1378051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7" name="object 943"/>
            <p:cNvSpPr/>
            <p:nvPr/>
          </p:nvSpPr>
          <p:spPr>
            <a:xfrm>
              <a:off x="4614900" y="1345145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8" name="object 944"/>
            <p:cNvSpPr/>
            <p:nvPr/>
          </p:nvSpPr>
          <p:spPr>
            <a:xfrm>
              <a:off x="4614900" y="1312113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9" name="object 945"/>
            <p:cNvSpPr/>
            <p:nvPr/>
          </p:nvSpPr>
          <p:spPr>
            <a:xfrm>
              <a:off x="4614900" y="1279207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0" name="object 946"/>
            <p:cNvSpPr/>
            <p:nvPr/>
          </p:nvSpPr>
          <p:spPr>
            <a:xfrm>
              <a:off x="4614900" y="118049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1" name="object 947"/>
            <p:cNvSpPr/>
            <p:nvPr/>
          </p:nvSpPr>
          <p:spPr>
            <a:xfrm>
              <a:off x="4614900" y="114758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2" name="object 948"/>
            <p:cNvSpPr/>
            <p:nvPr/>
          </p:nvSpPr>
          <p:spPr>
            <a:xfrm>
              <a:off x="4614900" y="1114666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3" name="object 949"/>
            <p:cNvSpPr/>
            <p:nvPr/>
          </p:nvSpPr>
          <p:spPr>
            <a:xfrm>
              <a:off x="4614900" y="108176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4" name="object 950"/>
            <p:cNvSpPr/>
            <p:nvPr/>
          </p:nvSpPr>
          <p:spPr>
            <a:xfrm>
              <a:off x="4614900" y="104885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5" name="object 951"/>
            <p:cNvSpPr/>
            <p:nvPr/>
          </p:nvSpPr>
          <p:spPr>
            <a:xfrm>
              <a:off x="4614900" y="1015834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6" name="object 952"/>
            <p:cNvSpPr/>
            <p:nvPr/>
          </p:nvSpPr>
          <p:spPr>
            <a:xfrm>
              <a:off x="4614900" y="982916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7" name="object 953"/>
            <p:cNvSpPr/>
            <p:nvPr/>
          </p:nvSpPr>
          <p:spPr>
            <a:xfrm>
              <a:off x="4614900" y="95001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8" name="object 954"/>
            <p:cNvSpPr/>
            <p:nvPr/>
          </p:nvSpPr>
          <p:spPr>
            <a:xfrm>
              <a:off x="4614900" y="917105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9" name="object 955"/>
            <p:cNvSpPr/>
            <p:nvPr/>
          </p:nvSpPr>
          <p:spPr>
            <a:xfrm>
              <a:off x="4353826" y="2540063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6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0" name="object 956"/>
            <p:cNvSpPr/>
            <p:nvPr/>
          </p:nvSpPr>
          <p:spPr>
            <a:xfrm>
              <a:off x="4353826" y="2513164"/>
              <a:ext cx="17005" cy="25501"/>
            </a:xfrm>
            <a:custGeom>
              <a:avLst/>
              <a:gdLst/>
              <a:ahLst/>
              <a:cxnLst/>
              <a:rect l="l" t="t" r="r" b="b"/>
              <a:pathLst>
                <a:path w="17005" h="25501">
                  <a:moveTo>
                    <a:pt x="17005" y="25501"/>
                  </a:moveTo>
                  <a:lnTo>
                    <a:pt x="8496" y="22593"/>
                  </a:lnTo>
                  <a:lnTo>
                    <a:pt x="2920" y="17005"/>
                  </a:lnTo>
                  <a:lnTo>
                    <a:pt x="0" y="11290"/>
                  </a:lnTo>
                  <a:lnTo>
                    <a:pt x="0" y="2794"/>
                  </a:lnTo>
                  <a:lnTo>
                    <a:pt x="2920" y="0"/>
                  </a:lnTo>
                  <a:lnTo>
                    <a:pt x="5714" y="0"/>
                  </a:lnTo>
                  <a:lnTo>
                    <a:pt x="8496" y="2794"/>
                  </a:lnTo>
                  <a:lnTo>
                    <a:pt x="5714" y="5588"/>
                  </a:lnTo>
                  <a:lnTo>
                    <a:pt x="2920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1" name="object 957"/>
            <p:cNvSpPr/>
            <p:nvPr/>
          </p:nvSpPr>
          <p:spPr>
            <a:xfrm>
              <a:off x="4350791" y="2544311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29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2" name="object 958"/>
            <p:cNvSpPr/>
            <p:nvPr/>
          </p:nvSpPr>
          <p:spPr>
            <a:xfrm>
              <a:off x="4393539" y="2419426"/>
              <a:ext cx="0" cy="130530"/>
            </a:xfrm>
            <a:custGeom>
              <a:avLst/>
              <a:gdLst/>
              <a:ahLst/>
              <a:cxnLst/>
              <a:rect l="l" t="t" r="r" b="b"/>
              <a:pathLst>
                <a:path h="130530">
                  <a:moveTo>
                    <a:pt x="0" y="0"/>
                  </a:moveTo>
                  <a:lnTo>
                    <a:pt x="0" y="13053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3" name="object 959"/>
            <p:cNvSpPr/>
            <p:nvPr/>
          </p:nvSpPr>
          <p:spPr>
            <a:xfrm>
              <a:off x="4353826" y="2491854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6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4" name="object 960"/>
            <p:cNvSpPr/>
            <p:nvPr/>
          </p:nvSpPr>
          <p:spPr>
            <a:xfrm>
              <a:off x="4353826" y="2459253"/>
              <a:ext cx="39712" cy="31203"/>
            </a:xfrm>
            <a:custGeom>
              <a:avLst/>
              <a:gdLst/>
              <a:ahLst/>
              <a:cxnLst/>
              <a:rect l="l" t="t" r="r" b="b"/>
              <a:pathLst>
                <a:path w="39712" h="31203">
                  <a:moveTo>
                    <a:pt x="8496" y="31203"/>
                  </a:moveTo>
                  <a:lnTo>
                    <a:pt x="2920" y="25501"/>
                  </a:lnTo>
                  <a:lnTo>
                    <a:pt x="0" y="17005"/>
                  </a:lnTo>
                  <a:lnTo>
                    <a:pt x="0" y="11290"/>
                  </a:lnTo>
                  <a:lnTo>
                    <a:pt x="2920" y="2793"/>
                  </a:lnTo>
                  <a:lnTo>
                    <a:pt x="8496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5" name="object 961"/>
            <p:cNvSpPr/>
            <p:nvPr/>
          </p:nvSpPr>
          <p:spPr>
            <a:xfrm>
              <a:off x="4353826" y="2462047"/>
              <a:ext cx="39712" cy="8496"/>
            </a:xfrm>
            <a:custGeom>
              <a:avLst/>
              <a:gdLst/>
              <a:ahLst/>
              <a:cxnLst/>
              <a:rect l="l" t="t" r="r" b="b"/>
              <a:pathLst>
                <a:path w="39712" h="8496">
                  <a:moveTo>
                    <a:pt x="0" y="8496"/>
                  </a:moveTo>
                  <a:lnTo>
                    <a:pt x="2920" y="2794"/>
                  </a:lnTo>
                  <a:lnTo>
                    <a:pt x="8496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6" name="object 962"/>
            <p:cNvSpPr/>
            <p:nvPr/>
          </p:nvSpPr>
          <p:spPr>
            <a:xfrm>
              <a:off x="4353826" y="2427922"/>
              <a:ext cx="39712" cy="31330"/>
            </a:xfrm>
            <a:custGeom>
              <a:avLst/>
              <a:gdLst/>
              <a:ahLst/>
              <a:cxnLst/>
              <a:rect l="l" t="t" r="r" b="b"/>
              <a:pathLst>
                <a:path w="39712" h="31330">
                  <a:moveTo>
                    <a:pt x="8496" y="31330"/>
                  </a:moveTo>
                  <a:lnTo>
                    <a:pt x="2920" y="25628"/>
                  </a:lnTo>
                  <a:lnTo>
                    <a:pt x="0" y="17119"/>
                  </a:lnTo>
                  <a:lnTo>
                    <a:pt x="0" y="11417"/>
                  </a:lnTo>
                  <a:lnTo>
                    <a:pt x="2920" y="2921"/>
                  </a:lnTo>
                  <a:lnTo>
                    <a:pt x="8496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7" name="object 963"/>
            <p:cNvSpPr/>
            <p:nvPr/>
          </p:nvSpPr>
          <p:spPr>
            <a:xfrm>
              <a:off x="4353826" y="2430843"/>
              <a:ext cx="39712" cy="8496"/>
            </a:xfrm>
            <a:custGeom>
              <a:avLst/>
              <a:gdLst/>
              <a:ahLst/>
              <a:cxnLst/>
              <a:rect l="l" t="t" r="r" b="b"/>
              <a:pathLst>
                <a:path w="39712" h="8496">
                  <a:moveTo>
                    <a:pt x="0" y="8496"/>
                  </a:moveTo>
                  <a:lnTo>
                    <a:pt x="2920" y="2794"/>
                  </a:lnTo>
                  <a:lnTo>
                    <a:pt x="8496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8" name="object 964"/>
            <p:cNvSpPr/>
            <p:nvPr/>
          </p:nvSpPr>
          <p:spPr>
            <a:xfrm>
              <a:off x="4350791" y="2496102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29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9" name="object 965"/>
            <p:cNvSpPr/>
            <p:nvPr/>
          </p:nvSpPr>
          <p:spPr>
            <a:xfrm>
              <a:off x="4353826" y="2374010"/>
              <a:ext cx="28422" cy="31330"/>
            </a:xfrm>
            <a:custGeom>
              <a:avLst/>
              <a:gdLst/>
              <a:ahLst/>
              <a:cxnLst/>
              <a:rect l="l" t="t" r="r" b="b"/>
              <a:pathLst>
                <a:path w="28422" h="31330">
                  <a:moveTo>
                    <a:pt x="5714" y="2908"/>
                  </a:moveTo>
                  <a:lnTo>
                    <a:pt x="0" y="0"/>
                  </a:lnTo>
                  <a:lnTo>
                    <a:pt x="11417" y="0"/>
                  </a:lnTo>
                  <a:lnTo>
                    <a:pt x="5714" y="2908"/>
                  </a:lnTo>
                  <a:lnTo>
                    <a:pt x="2920" y="5702"/>
                  </a:lnTo>
                  <a:lnTo>
                    <a:pt x="0" y="11417"/>
                  </a:lnTo>
                  <a:lnTo>
                    <a:pt x="0" y="22707"/>
                  </a:lnTo>
                  <a:lnTo>
                    <a:pt x="2920" y="28409"/>
                  </a:lnTo>
                  <a:lnTo>
                    <a:pt x="5714" y="31330"/>
                  </a:lnTo>
                  <a:lnTo>
                    <a:pt x="11417" y="31330"/>
                  </a:lnTo>
                  <a:lnTo>
                    <a:pt x="14211" y="28409"/>
                  </a:lnTo>
                  <a:lnTo>
                    <a:pt x="17005" y="22707"/>
                  </a:lnTo>
                  <a:lnTo>
                    <a:pt x="22707" y="8623"/>
                  </a:lnTo>
                  <a:lnTo>
                    <a:pt x="25628" y="2908"/>
                  </a:ln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0" name="object 966"/>
            <p:cNvSpPr/>
            <p:nvPr/>
          </p:nvSpPr>
          <p:spPr>
            <a:xfrm>
              <a:off x="4362322" y="2374010"/>
              <a:ext cx="31216" cy="31330"/>
            </a:xfrm>
            <a:custGeom>
              <a:avLst/>
              <a:gdLst/>
              <a:ahLst/>
              <a:cxnLst/>
              <a:rect l="l" t="t" r="r" b="b"/>
              <a:pathLst>
                <a:path w="31216" h="31330">
                  <a:moveTo>
                    <a:pt x="0" y="31330"/>
                  </a:moveTo>
                  <a:lnTo>
                    <a:pt x="2921" y="28409"/>
                  </a:lnTo>
                  <a:lnTo>
                    <a:pt x="5714" y="22707"/>
                  </a:lnTo>
                  <a:lnTo>
                    <a:pt x="11417" y="8623"/>
                  </a:lnTo>
                  <a:lnTo>
                    <a:pt x="14211" y="2908"/>
                  </a:lnTo>
                  <a:lnTo>
                    <a:pt x="17132" y="0"/>
                  </a:lnTo>
                  <a:lnTo>
                    <a:pt x="25628" y="0"/>
                  </a:lnTo>
                  <a:lnTo>
                    <a:pt x="28422" y="2908"/>
                  </a:lnTo>
                  <a:lnTo>
                    <a:pt x="31216" y="8623"/>
                  </a:lnTo>
                  <a:lnTo>
                    <a:pt x="31216" y="19913"/>
                  </a:lnTo>
                  <a:lnTo>
                    <a:pt x="28422" y="25615"/>
                  </a:lnTo>
                  <a:lnTo>
                    <a:pt x="25628" y="28409"/>
                  </a:lnTo>
                  <a:lnTo>
                    <a:pt x="19926" y="31330"/>
                  </a:lnTo>
                  <a:lnTo>
                    <a:pt x="31216" y="31330"/>
                  </a:lnTo>
                  <a:lnTo>
                    <a:pt x="25628" y="284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1" name="object 967"/>
            <p:cNvSpPr/>
            <p:nvPr/>
          </p:nvSpPr>
          <p:spPr>
            <a:xfrm>
              <a:off x="4353826" y="2304554"/>
              <a:ext cx="62420" cy="0"/>
            </a:xfrm>
            <a:custGeom>
              <a:avLst/>
              <a:gdLst/>
              <a:ahLst/>
              <a:cxnLst/>
              <a:rect l="l" t="t" r="r" b="b"/>
              <a:pathLst>
                <a:path w="62420">
                  <a:moveTo>
                    <a:pt x="0" y="0"/>
                  </a:moveTo>
                  <a:lnTo>
                    <a:pt x="62420" y="0"/>
                  </a:lnTo>
                </a:path>
              </a:pathLst>
            </a:custGeom>
            <a:ln w="899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2" name="object 968"/>
            <p:cNvSpPr/>
            <p:nvPr/>
          </p:nvSpPr>
          <p:spPr>
            <a:xfrm>
              <a:off x="4353826" y="2269096"/>
              <a:ext cx="39712" cy="33997"/>
            </a:xfrm>
            <a:custGeom>
              <a:avLst/>
              <a:gdLst/>
              <a:ahLst/>
              <a:cxnLst/>
              <a:rect l="l" t="t" r="r" b="b"/>
              <a:pathLst>
                <a:path w="39712" h="33997">
                  <a:moveTo>
                    <a:pt x="8496" y="33997"/>
                  </a:moveTo>
                  <a:lnTo>
                    <a:pt x="2920" y="28409"/>
                  </a:lnTo>
                  <a:lnTo>
                    <a:pt x="0" y="22707"/>
                  </a:lnTo>
                  <a:lnTo>
                    <a:pt x="0" y="16992"/>
                  </a:lnTo>
                  <a:lnTo>
                    <a:pt x="2920" y="8496"/>
                  </a:lnTo>
                  <a:lnTo>
                    <a:pt x="8496" y="2794"/>
                  </a:lnTo>
                  <a:lnTo>
                    <a:pt x="17005" y="0"/>
                  </a:lnTo>
                  <a:lnTo>
                    <a:pt x="22707" y="0"/>
                  </a:lnTo>
                  <a:lnTo>
                    <a:pt x="31203" y="2794"/>
                  </a:lnTo>
                  <a:lnTo>
                    <a:pt x="36918" y="8496"/>
                  </a:lnTo>
                  <a:lnTo>
                    <a:pt x="39712" y="16992"/>
                  </a:lnTo>
                  <a:lnTo>
                    <a:pt x="39712" y="22707"/>
                  </a:lnTo>
                  <a:lnTo>
                    <a:pt x="36918" y="28409"/>
                  </a:lnTo>
                  <a:lnTo>
                    <a:pt x="31203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3" name="object 969"/>
            <p:cNvSpPr/>
            <p:nvPr/>
          </p:nvSpPr>
          <p:spPr>
            <a:xfrm>
              <a:off x="4353826" y="2271890"/>
              <a:ext cx="39712" cy="14211"/>
            </a:xfrm>
            <a:custGeom>
              <a:avLst/>
              <a:gdLst/>
              <a:ahLst/>
              <a:cxnLst/>
              <a:rect l="l" t="t" r="r" b="b"/>
              <a:pathLst>
                <a:path w="39712" h="14211">
                  <a:moveTo>
                    <a:pt x="0" y="14211"/>
                  </a:moveTo>
                  <a:lnTo>
                    <a:pt x="2920" y="8496"/>
                  </a:lnTo>
                  <a:lnTo>
                    <a:pt x="8496" y="2908"/>
                  </a:lnTo>
                  <a:lnTo>
                    <a:pt x="17005" y="0"/>
                  </a:lnTo>
                  <a:lnTo>
                    <a:pt x="22707" y="0"/>
                  </a:lnTo>
                  <a:lnTo>
                    <a:pt x="31203" y="2908"/>
                  </a:lnTo>
                  <a:lnTo>
                    <a:pt x="36918" y="8496"/>
                  </a:lnTo>
                  <a:lnTo>
                    <a:pt x="39712" y="1421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4" name="object 970"/>
            <p:cNvSpPr/>
            <p:nvPr/>
          </p:nvSpPr>
          <p:spPr>
            <a:xfrm>
              <a:off x="4350791" y="2308802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417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5" name="object 971"/>
            <p:cNvSpPr/>
            <p:nvPr/>
          </p:nvSpPr>
          <p:spPr>
            <a:xfrm>
              <a:off x="4416247" y="2294597"/>
              <a:ext cx="0" cy="19913"/>
            </a:xfrm>
            <a:custGeom>
              <a:avLst/>
              <a:gdLst/>
              <a:ahLst/>
              <a:cxnLst/>
              <a:rect l="l" t="t" r="r" b="b"/>
              <a:pathLst>
                <a:path h="19913">
                  <a:moveTo>
                    <a:pt x="0" y="19913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6" name="object 972"/>
            <p:cNvSpPr/>
            <p:nvPr/>
          </p:nvSpPr>
          <p:spPr>
            <a:xfrm>
              <a:off x="6799529" y="2201100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7" name="object 973"/>
            <p:cNvSpPr/>
            <p:nvPr/>
          </p:nvSpPr>
          <p:spPr>
            <a:xfrm>
              <a:off x="6799529" y="1871903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8" name="object 974"/>
            <p:cNvSpPr/>
            <p:nvPr/>
          </p:nvSpPr>
          <p:spPr>
            <a:xfrm>
              <a:off x="6799529" y="1542592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9" name="object 975"/>
            <p:cNvSpPr/>
            <p:nvPr/>
          </p:nvSpPr>
          <p:spPr>
            <a:xfrm>
              <a:off x="6799529" y="1213396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0" name="object 976"/>
            <p:cNvSpPr/>
            <p:nvPr/>
          </p:nvSpPr>
          <p:spPr>
            <a:xfrm>
              <a:off x="6821868" y="249737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1" name="object 977"/>
            <p:cNvSpPr/>
            <p:nvPr/>
          </p:nvSpPr>
          <p:spPr>
            <a:xfrm>
              <a:off x="6821868" y="246447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2" name="object 978"/>
            <p:cNvSpPr/>
            <p:nvPr/>
          </p:nvSpPr>
          <p:spPr>
            <a:xfrm>
              <a:off x="6821868" y="2431567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3" name="object 979"/>
            <p:cNvSpPr/>
            <p:nvPr/>
          </p:nvSpPr>
          <p:spPr>
            <a:xfrm>
              <a:off x="6821868" y="239853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4" name="object 980"/>
            <p:cNvSpPr/>
            <p:nvPr/>
          </p:nvSpPr>
          <p:spPr>
            <a:xfrm>
              <a:off x="6821868" y="2365629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5" name="object 981"/>
            <p:cNvSpPr/>
            <p:nvPr/>
          </p:nvSpPr>
          <p:spPr>
            <a:xfrm>
              <a:off x="6821868" y="233272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6" name="object 982"/>
            <p:cNvSpPr/>
            <p:nvPr/>
          </p:nvSpPr>
          <p:spPr>
            <a:xfrm>
              <a:off x="6821868" y="2299817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7" name="object 983"/>
            <p:cNvSpPr/>
            <p:nvPr/>
          </p:nvSpPr>
          <p:spPr>
            <a:xfrm>
              <a:off x="6821868" y="226691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8" name="object 984"/>
            <p:cNvSpPr/>
            <p:nvPr/>
          </p:nvSpPr>
          <p:spPr>
            <a:xfrm>
              <a:off x="6821868" y="2234006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9" name="object 985"/>
            <p:cNvSpPr/>
            <p:nvPr/>
          </p:nvSpPr>
          <p:spPr>
            <a:xfrm>
              <a:off x="6821868" y="21681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0" name="object 986"/>
            <p:cNvSpPr/>
            <p:nvPr/>
          </p:nvSpPr>
          <p:spPr>
            <a:xfrm>
              <a:off x="6821868" y="213516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1" name="object 987"/>
            <p:cNvSpPr/>
            <p:nvPr/>
          </p:nvSpPr>
          <p:spPr>
            <a:xfrm>
              <a:off x="6821868" y="2102256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2" name="object 988"/>
            <p:cNvSpPr/>
            <p:nvPr/>
          </p:nvSpPr>
          <p:spPr>
            <a:xfrm>
              <a:off x="6821868" y="206935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3" name="object 989"/>
            <p:cNvSpPr/>
            <p:nvPr/>
          </p:nvSpPr>
          <p:spPr>
            <a:xfrm>
              <a:off x="6821868" y="203643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4" name="object 990"/>
            <p:cNvSpPr/>
            <p:nvPr/>
          </p:nvSpPr>
          <p:spPr>
            <a:xfrm>
              <a:off x="6821868" y="2003526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5" name="object 991"/>
            <p:cNvSpPr/>
            <p:nvPr/>
          </p:nvSpPr>
          <p:spPr>
            <a:xfrm>
              <a:off x="6821868" y="197062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6" name="object 992"/>
            <p:cNvSpPr/>
            <p:nvPr/>
          </p:nvSpPr>
          <p:spPr>
            <a:xfrm>
              <a:off x="6821868" y="1937715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7" name="object 993"/>
            <p:cNvSpPr/>
            <p:nvPr/>
          </p:nvSpPr>
          <p:spPr>
            <a:xfrm>
              <a:off x="6821868" y="1904809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8" name="object 994"/>
            <p:cNvSpPr/>
            <p:nvPr/>
          </p:nvSpPr>
          <p:spPr>
            <a:xfrm>
              <a:off x="6821868" y="183887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9" name="object 995"/>
            <p:cNvSpPr/>
            <p:nvPr/>
          </p:nvSpPr>
          <p:spPr>
            <a:xfrm>
              <a:off x="6821868" y="1805965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0" name="object 996"/>
            <p:cNvSpPr/>
            <p:nvPr/>
          </p:nvSpPr>
          <p:spPr>
            <a:xfrm>
              <a:off x="6821868" y="1773059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1" name="object 997"/>
            <p:cNvSpPr/>
            <p:nvPr/>
          </p:nvSpPr>
          <p:spPr>
            <a:xfrm>
              <a:off x="6821868" y="174015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2" name="object 998"/>
            <p:cNvSpPr/>
            <p:nvPr/>
          </p:nvSpPr>
          <p:spPr>
            <a:xfrm>
              <a:off x="6821868" y="170724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3" name="object 999"/>
            <p:cNvSpPr/>
            <p:nvPr/>
          </p:nvSpPr>
          <p:spPr>
            <a:xfrm>
              <a:off x="6821868" y="167434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4" name="object 1000"/>
            <p:cNvSpPr/>
            <p:nvPr/>
          </p:nvSpPr>
          <p:spPr>
            <a:xfrm>
              <a:off x="6821868" y="164142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5" name="object 1001"/>
            <p:cNvSpPr/>
            <p:nvPr/>
          </p:nvSpPr>
          <p:spPr>
            <a:xfrm>
              <a:off x="6821868" y="160851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6" name="object 1002"/>
            <p:cNvSpPr/>
            <p:nvPr/>
          </p:nvSpPr>
          <p:spPr>
            <a:xfrm>
              <a:off x="6821868" y="15754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7" name="object 1003"/>
            <p:cNvSpPr/>
            <p:nvPr/>
          </p:nvSpPr>
          <p:spPr>
            <a:xfrm>
              <a:off x="6821868" y="150967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8" name="object 1004"/>
            <p:cNvSpPr/>
            <p:nvPr/>
          </p:nvSpPr>
          <p:spPr>
            <a:xfrm>
              <a:off x="6821868" y="147676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9" name="object 1005"/>
            <p:cNvSpPr/>
            <p:nvPr/>
          </p:nvSpPr>
          <p:spPr>
            <a:xfrm>
              <a:off x="6821868" y="144386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0" name="object 1006"/>
            <p:cNvSpPr/>
            <p:nvPr/>
          </p:nvSpPr>
          <p:spPr>
            <a:xfrm>
              <a:off x="6821868" y="1410957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1" name="object 1007"/>
            <p:cNvSpPr/>
            <p:nvPr/>
          </p:nvSpPr>
          <p:spPr>
            <a:xfrm>
              <a:off x="6821868" y="137805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2" name="object 1008"/>
            <p:cNvSpPr/>
            <p:nvPr/>
          </p:nvSpPr>
          <p:spPr>
            <a:xfrm>
              <a:off x="6821868" y="1345145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3" name="object 1009"/>
            <p:cNvSpPr/>
            <p:nvPr/>
          </p:nvSpPr>
          <p:spPr>
            <a:xfrm>
              <a:off x="6821868" y="131211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4" name="object 1010"/>
            <p:cNvSpPr/>
            <p:nvPr/>
          </p:nvSpPr>
          <p:spPr>
            <a:xfrm>
              <a:off x="6821868" y="1279207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5" name="object 1011"/>
            <p:cNvSpPr/>
            <p:nvPr/>
          </p:nvSpPr>
          <p:spPr>
            <a:xfrm>
              <a:off x="6821868" y="124630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6" name="object 1012"/>
            <p:cNvSpPr/>
            <p:nvPr/>
          </p:nvSpPr>
          <p:spPr>
            <a:xfrm>
              <a:off x="6821868" y="118049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7" name="object 1013"/>
            <p:cNvSpPr/>
            <p:nvPr/>
          </p:nvSpPr>
          <p:spPr>
            <a:xfrm>
              <a:off x="6821868" y="114758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8" name="object 1014"/>
            <p:cNvSpPr/>
            <p:nvPr/>
          </p:nvSpPr>
          <p:spPr>
            <a:xfrm>
              <a:off x="6821868" y="1114666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9" name="object 1015"/>
            <p:cNvSpPr/>
            <p:nvPr/>
          </p:nvSpPr>
          <p:spPr>
            <a:xfrm>
              <a:off x="6821868" y="108176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0" name="object 1016"/>
            <p:cNvSpPr/>
            <p:nvPr/>
          </p:nvSpPr>
          <p:spPr>
            <a:xfrm>
              <a:off x="6821868" y="104885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1" name="object 1017"/>
            <p:cNvSpPr/>
            <p:nvPr/>
          </p:nvSpPr>
          <p:spPr>
            <a:xfrm>
              <a:off x="6821868" y="1015834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2" name="object 1018"/>
            <p:cNvSpPr/>
            <p:nvPr/>
          </p:nvSpPr>
          <p:spPr>
            <a:xfrm>
              <a:off x="6821868" y="982916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3" name="object 1019"/>
            <p:cNvSpPr/>
            <p:nvPr/>
          </p:nvSpPr>
          <p:spPr>
            <a:xfrm>
              <a:off x="6821868" y="95001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4" name="object 1020"/>
            <p:cNvSpPr/>
            <p:nvPr/>
          </p:nvSpPr>
          <p:spPr>
            <a:xfrm>
              <a:off x="6821868" y="917105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</p:grpSp>
      <p:sp>
        <p:nvSpPr>
          <p:cNvPr id="275" name="Rectangle 274"/>
          <p:cNvSpPr/>
          <p:nvPr/>
        </p:nvSpPr>
        <p:spPr>
          <a:xfrm>
            <a:off x="819793" y="5913287"/>
            <a:ext cx="7509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spc="-4" dirty="0" err="1">
                <a:latin typeface="Times New Roman"/>
                <a:cs typeface="Times New Roman"/>
              </a:rPr>
              <a:t>r</a:t>
            </a:r>
            <a:r>
              <a:rPr lang="en-US" sz="1350" spc="-11" dirty="0" err="1">
                <a:latin typeface="Times New Roman"/>
                <a:cs typeface="Times New Roman"/>
              </a:rPr>
              <a:t>m</a:t>
            </a:r>
            <a:r>
              <a:rPr lang="en-US" sz="1350" spc="-4" dirty="0" err="1">
                <a:latin typeface="Times New Roman"/>
                <a:cs typeface="Times New Roman"/>
              </a:rPr>
              <a:t>s</a:t>
            </a:r>
            <a:r>
              <a:rPr lang="en-US" sz="1350" spc="64" dirty="0">
                <a:latin typeface="Times New Roman"/>
                <a:cs typeface="Times New Roman"/>
              </a:rPr>
              <a:t> </a:t>
            </a:r>
            <a:r>
              <a:rPr lang="en-US" sz="1350" spc="-11" dirty="0">
                <a:latin typeface="Times New Roman"/>
                <a:cs typeface="Times New Roman"/>
              </a:rPr>
              <a:t>mod</a:t>
            </a:r>
            <a:r>
              <a:rPr lang="en-US" sz="1350" spc="-4" dirty="0">
                <a:latin typeface="Times New Roman"/>
                <a:cs typeface="Times New Roman"/>
              </a:rPr>
              <a:t>e</a:t>
            </a:r>
            <a:r>
              <a:rPr lang="en-US" sz="1350" spc="71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amp</a:t>
            </a:r>
            <a:r>
              <a:rPr lang="en-US" sz="1350" spc="-4" dirty="0">
                <a:latin typeface="Times New Roman"/>
                <a:cs typeface="Times New Roman"/>
              </a:rPr>
              <a:t>lit</a:t>
            </a:r>
            <a:r>
              <a:rPr lang="en-US" sz="1350" spc="-8" dirty="0">
                <a:latin typeface="Times New Roman"/>
                <a:cs typeface="Times New Roman"/>
              </a:rPr>
              <a:t>ud</a:t>
            </a:r>
            <a:r>
              <a:rPr lang="en-US" sz="1350" spc="-4" dirty="0">
                <a:latin typeface="Times New Roman"/>
                <a:cs typeface="Times New Roman"/>
              </a:rPr>
              <a:t>e</a:t>
            </a:r>
            <a:r>
              <a:rPr lang="en-US" sz="1350" spc="71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a</a:t>
            </a:r>
            <a:r>
              <a:rPr lang="en-US" sz="1350" spc="-4" dirty="0">
                <a:latin typeface="Times New Roman"/>
                <a:cs typeface="Times New Roman"/>
              </a:rPr>
              <a:t>s</a:t>
            </a:r>
            <a:r>
              <a:rPr lang="en-US" sz="1350" spc="71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a</a:t>
            </a:r>
            <a:r>
              <a:rPr lang="en-US" sz="1350" spc="6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f</a:t>
            </a:r>
            <a:r>
              <a:rPr lang="en-US" sz="1350" spc="-8" dirty="0">
                <a:latin typeface="Times New Roman"/>
                <a:cs typeface="Times New Roman"/>
              </a:rPr>
              <a:t>unc</a:t>
            </a:r>
            <a:r>
              <a:rPr lang="en-US" sz="1350" spc="-4" dirty="0">
                <a:latin typeface="Times New Roman"/>
                <a:cs typeface="Times New Roman"/>
              </a:rPr>
              <a:t>ti</a:t>
            </a:r>
            <a:r>
              <a:rPr lang="en-US" sz="1350" spc="-8" dirty="0">
                <a:latin typeface="Times New Roman"/>
                <a:cs typeface="Times New Roman"/>
              </a:rPr>
              <a:t>o</a:t>
            </a:r>
            <a:r>
              <a:rPr lang="en-US" sz="1350" spc="-4" dirty="0">
                <a:latin typeface="Times New Roman"/>
                <a:cs typeface="Times New Roman"/>
              </a:rPr>
              <a:t>n</a:t>
            </a:r>
            <a:r>
              <a:rPr lang="en-US" sz="1350" spc="68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o</a:t>
            </a:r>
            <a:r>
              <a:rPr lang="en-US" sz="1350" spc="-4" dirty="0">
                <a:latin typeface="Times New Roman"/>
                <a:cs typeface="Times New Roman"/>
              </a:rPr>
              <a:t>f</a:t>
            </a:r>
            <a:r>
              <a:rPr lang="en-US" sz="1350" spc="64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ti</a:t>
            </a:r>
            <a:r>
              <a:rPr lang="en-US" sz="1350" spc="-11" dirty="0">
                <a:latin typeface="Times New Roman"/>
                <a:cs typeface="Times New Roman"/>
              </a:rPr>
              <a:t>m</a:t>
            </a:r>
            <a:r>
              <a:rPr lang="en-US" sz="1350" spc="-4" dirty="0">
                <a:latin typeface="Times New Roman"/>
                <a:cs typeface="Times New Roman"/>
              </a:rPr>
              <a:t>e</a:t>
            </a:r>
            <a:r>
              <a:rPr lang="en-US" sz="1350" spc="6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f</a:t>
            </a:r>
            <a:r>
              <a:rPr lang="en-US" sz="1350" spc="-8" dirty="0">
                <a:latin typeface="Times New Roman"/>
                <a:cs typeface="Times New Roman"/>
              </a:rPr>
              <a:t>o</a:t>
            </a:r>
            <a:r>
              <a:rPr lang="en-US" sz="1350" spc="-4" dirty="0">
                <a:latin typeface="Times New Roman"/>
                <a:cs typeface="Times New Roman"/>
              </a:rPr>
              <a:t>r</a:t>
            </a:r>
            <a:r>
              <a:rPr lang="en-US" sz="1350" spc="64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t</a:t>
            </a:r>
            <a:r>
              <a:rPr lang="en-US" sz="1350" spc="-8" dirty="0">
                <a:latin typeface="Times New Roman"/>
                <a:cs typeface="Times New Roman"/>
              </a:rPr>
              <a:t>h</a:t>
            </a:r>
            <a:r>
              <a:rPr lang="en-US" sz="1350" spc="-4" dirty="0">
                <a:latin typeface="Times New Roman"/>
                <a:cs typeface="Times New Roman"/>
              </a:rPr>
              <a:t>e</a:t>
            </a:r>
            <a:r>
              <a:rPr lang="en-US" sz="1350" spc="71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n</a:t>
            </a:r>
            <a:r>
              <a:rPr lang="en-US" sz="1350" spc="-26" dirty="0">
                <a:latin typeface="Times New Roman"/>
                <a:cs typeface="Times New Roman"/>
              </a:rPr>
              <a:t>e</a:t>
            </a:r>
            <a:r>
              <a:rPr lang="en-US" sz="1350" spc="-4" dirty="0">
                <a:latin typeface="Times New Roman"/>
                <a:cs typeface="Times New Roman"/>
              </a:rPr>
              <a:t>wly </a:t>
            </a:r>
            <a:r>
              <a:rPr lang="en-US" sz="1350" spc="-8" dirty="0">
                <a:latin typeface="Times New Roman"/>
                <a:cs typeface="Times New Roman"/>
              </a:rPr>
              <a:t>ca</a:t>
            </a:r>
            <a:r>
              <a:rPr lang="en-US" sz="1350" spc="-4" dirty="0">
                <a:latin typeface="Times New Roman"/>
                <a:cs typeface="Times New Roman"/>
              </a:rPr>
              <a:t>li</a:t>
            </a:r>
            <a:r>
              <a:rPr lang="en-US" sz="1350" spc="-8" dirty="0">
                <a:latin typeface="Times New Roman"/>
                <a:cs typeface="Times New Roman"/>
              </a:rPr>
              <a:t>bra</a:t>
            </a:r>
            <a:r>
              <a:rPr lang="en-US" sz="1350" spc="-4" dirty="0">
                <a:latin typeface="Times New Roman"/>
                <a:cs typeface="Times New Roman"/>
              </a:rPr>
              <a:t>t</a:t>
            </a:r>
            <a:r>
              <a:rPr lang="en-US" sz="1350" spc="-8" dirty="0">
                <a:latin typeface="Times New Roman"/>
                <a:cs typeface="Times New Roman"/>
              </a:rPr>
              <a:t>e</a:t>
            </a:r>
            <a:r>
              <a:rPr lang="en-US" sz="1350" spc="-4" dirty="0">
                <a:latin typeface="Times New Roman"/>
                <a:cs typeface="Times New Roman"/>
              </a:rPr>
              <a:t>d</a:t>
            </a:r>
            <a:r>
              <a:rPr lang="en-US" sz="1350" spc="-23" dirty="0">
                <a:latin typeface="Times New Roman"/>
                <a:cs typeface="Times New Roman"/>
              </a:rPr>
              <a:t> </a:t>
            </a:r>
            <a:r>
              <a:rPr lang="en-US" sz="1350" spc="-11" dirty="0">
                <a:latin typeface="Times New Roman"/>
                <a:cs typeface="Times New Roman"/>
              </a:rPr>
              <a:t>GO</a:t>
            </a:r>
            <a:r>
              <a:rPr lang="en-US" sz="1350" spc="-8" dirty="0">
                <a:latin typeface="Times New Roman"/>
                <a:cs typeface="Times New Roman"/>
              </a:rPr>
              <a:t>LF</a:t>
            </a:r>
            <a:r>
              <a:rPr lang="en-US" sz="1350" spc="-30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da</a:t>
            </a:r>
            <a:r>
              <a:rPr lang="en-US" sz="1350" spc="-4" dirty="0">
                <a:latin typeface="Times New Roman"/>
                <a:cs typeface="Times New Roman"/>
              </a:rPr>
              <a:t>ta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(</a:t>
            </a:r>
            <a:r>
              <a:rPr lang="en-US" sz="1350" spc="-8" dirty="0">
                <a:latin typeface="Times New Roman"/>
                <a:cs typeface="Times New Roman"/>
              </a:rPr>
              <a:t>b</a:t>
            </a:r>
            <a:r>
              <a:rPr lang="en-US" sz="1350" spc="-4" dirty="0">
                <a:latin typeface="Times New Roman"/>
                <a:cs typeface="Times New Roman"/>
              </a:rPr>
              <a:t>l</a:t>
            </a:r>
            <a:r>
              <a:rPr lang="en-US" sz="1350" spc="-8" dirty="0">
                <a:latin typeface="Times New Roman"/>
                <a:cs typeface="Times New Roman"/>
              </a:rPr>
              <a:t>ack)</a:t>
            </a:r>
            <a:r>
              <a:rPr lang="en-US" sz="1350" spc="-4" dirty="0">
                <a:latin typeface="Times New Roman"/>
                <a:cs typeface="Times New Roman"/>
              </a:rPr>
              <a:t>,</a:t>
            </a:r>
            <a:r>
              <a:rPr lang="en-US" sz="1350" spc="-23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fo</a:t>
            </a:r>
            <a:r>
              <a:rPr lang="en-US" sz="1350" spc="-4" dirty="0">
                <a:latin typeface="Times New Roman"/>
                <a:cs typeface="Times New Roman"/>
              </a:rPr>
              <a:t>r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t</a:t>
            </a:r>
            <a:r>
              <a:rPr lang="en-US" sz="1350" spc="-8" dirty="0">
                <a:latin typeface="Times New Roman"/>
                <a:cs typeface="Times New Roman"/>
              </a:rPr>
              <a:t>h</a:t>
            </a:r>
            <a:r>
              <a:rPr lang="en-US" sz="1350" spc="-4" dirty="0">
                <a:latin typeface="Times New Roman"/>
                <a:cs typeface="Times New Roman"/>
              </a:rPr>
              <a:t>e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11" dirty="0">
                <a:latin typeface="Times New Roman"/>
                <a:cs typeface="Times New Roman"/>
              </a:rPr>
              <a:t>GO</a:t>
            </a:r>
            <a:r>
              <a:rPr lang="en-US" sz="1350" spc="-8" dirty="0">
                <a:latin typeface="Times New Roman"/>
                <a:cs typeface="Times New Roman"/>
              </a:rPr>
              <a:t>LF</a:t>
            </a:r>
            <a:r>
              <a:rPr lang="en-US" sz="1350" spc="-23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da</a:t>
            </a:r>
            <a:r>
              <a:rPr lang="en-US" sz="1350" spc="-4" dirty="0">
                <a:latin typeface="Times New Roman"/>
                <a:cs typeface="Times New Roman"/>
              </a:rPr>
              <a:t>ta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a</a:t>
            </a:r>
            <a:r>
              <a:rPr lang="en-US" sz="1350" spc="-4" dirty="0">
                <a:latin typeface="Times New Roman"/>
                <a:cs typeface="Times New Roman"/>
              </a:rPr>
              <a:t>s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use</a:t>
            </a:r>
            <a:r>
              <a:rPr lang="en-US" sz="1350" spc="-4" dirty="0">
                <a:latin typeface="Times New Roman"/>
                <a:cs typeface="Times New Roman"/>
              </a:rPr>
              <a:t>d</a:t>
            </a:r>
            <a:r>
              <a:rPr lang="en-US" sz="1350" spc="-23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in</a:t>
            </a:r>
            <a:r>
              <a:rPr lang="en-US" sz="1350" spc="-30" dirty="0">
                <a:latin typeface="Times New Roman"/>
                <a:cs typeface="Times New Roman"/>
              </a:rPr>
              <a:t> </a:t>
            </a:r>
            <a:r>
              <a:rPr lang="en-US" sz="1350" spc="-11" dirty="0" err="1">
                <a:latin typeface="Times New Roman"/>
                <a:cs typeface="Times New Roman"/>
              </a:rPr>
              <a:t>F</a:t>
            </a:r>
            <a:r>
              <a:rPr lang="en-US" sz="1350" spc="-8" dirty="0" err="1">
                <a:latin typeface="Times New Roman"/>
                <a:cs typeface="Times New Roman"/>
              </a:rPr>
              <a:t>ossa</a:t>
            </a:r>
            <a:r>
              <a:rPr lang="en-US" sz="1350" spc="-4" dirty="0" err="1">
                <a:latin typeface="Times New Roman"/>
                <a:cs typeface="Times New Roman"/>
              </a:rPr>
              <a:t>t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e</a:t>
            </a:r>
            <a:r>
              <a:rPr lang="en-US" sz="1350" spc="-4" dirty="0">
                <a:latin typeface="Times New Roman"/>
                <a:cs typeface="Times New Roman"/>
              </a:rPr>
              <a:t>t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a</a:t>
            </a:r>
            <a:r>
              <a:rPr lang="en-US" sz="1350" spc="-4" dirty="0">
                <a:latin typeface="Times New Roman"/>
                <a:cs typeface="Times New Roman"/>
              </a:rPr>
              <a:t>l. </a:t>
            </a:r>
            <a:r>
              <a:rPr lang="en-US" sz="1350" spc="-8" dirty="0">
                <a:latin typeface="Times New Roman"/>
                <a:cs typeface="Times New Roman"/>
              </a:rPr>
              <a:t>(2017</a:t>
            </a:r>
            <a:r>
              <a:rPr lang="en-US" sz="1350" spc="-4" dirty="0">
                <a:latin typeface="Times New Roman"/>
                <a:cs typeface="Times New Roman"/>
              </a:rPr>
              <a:t>)</a:t>
            </a:r>
            <a:r>
              <a:rPr lang="en-US" sz="1350" spc="-8" dirty="0">
                <a:latin typeface="Times New Roman"/>
                <a:cs typeface="Times New Roman"/>
              </a:rPr>
              <a:t> (orange)</a:t>
            </a:r>
            <a:r>
              <a:rPr lang="en-US" sz="1350" spc="-4" dirty="0">
                <a:latin typeface="Times New Roman"/>
                <a:cs typeface="Times New Roman"/>
              </a:rPr>
              <a:t>,</a:t>
            </a:r>
            <a:r>
              <a:rPr lang="en-US" sz="1350" spc="-15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fo</a:t>
            </a:r>
            <a:r>
              <a:rPr lang="en-US" sz="1350" spc="-4" dirty="0">
                <a:latin typeface="Times New Roman"/>
                <a:cs typeface="Times New Roman"/>
              </a:rPr>
              <a:t>r</a:t>
            </a:r>
            <a:r>
              <a:rPr lang="en-US" sz="1350" spc="-15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t</a:t>
            </a:r>
            <a:r>
              <a:rPr lang="en-US" sz="1350" spc="-8" dirty="0">
                <a:latin typeface="Times New Roman"/>
                <a:cs typeface="Times New Roman"/>
              </a:rPr>
              <a:t>h</a:t>
            </a:r>
            <a:r>
              <a:rPr lang="en-US" sz="1350" spc="-4" dirty="0">
                <a:latin typeface="Times New Roman"/>
                <a:cs typeface="Times New Roman"/>
              </a:rPr>
              <a:t>e</a:t>
            </a:r>
            <a:r>
              <a:rPr lang="en-US" sz="1350" spc="-19" dirty="0">
                <a:latin typeface="Times New Roman"/>
                <a:cs typeface="Times New Roman"/>
              </a:rPr>
              <a:t> </a:t>
            </a:r>
            <a:r>
              <a:rPr lang="en-US" sz="1350" spc="-11" dirty="0" err="1">
                <a:latin typeface="Times New Roman"/>
                <a:cs typeface="Times New Roman"/>
              </a:rPr>
              <a:t>B</a:t>
            </a:r>
            <a:r>
              <a:rPr lang="en-US" sz="1350" spc="-4" dirty="0" err="1">
                <a:latin typeface="Times New Roman"/>
                <a:cs typeface="Times New Roman"/>
              </a:rPr>
              <a:t>i</a:t>
            </a:r>
            <a:r>
              <a:rPr lang="en-US" sz="1350" dirty="0" err="1">
                <a:latin typeface="Times New Roman"/>
                <a:cs typeface="Times New Roman"/>
              </a:rPr>
              <a:t>S</a:t>
            </a:r>
            <a:r>
              <a:rPr lang="en-US" sz="1350" spc="-8" dirty="0" err="1">
                <a:latin typeface="Times New Roman"/>
                <a:cs typeface="Times New Roman"/>
              </a:rPr>
              <a:t>ON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da</a:t>
            </a:r>
            <a:r>
              <a:rPr lang="en-US" sz="1350" spc="-4" dirty="0">
                <a:latin typeface="Times New Roman"/>
                <a:cs typeface="Times New Roman"/>
              </a:rPr>
              <a:t>ta</a:t>
            </a:r>
            <a:r>
              <a:rPr lang="en-US" sz="1350" spc="-19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(in</a:t>
            </a:r>
            <a:r>
              <a:rPr lang="en-US" sz="1350" spc="-23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red</a:t>
            </a:r>
            <a:r>
              <a:rPr lang="en-US" sz="1350" spc="-4" dirty="0">
                <a:latin typeface="Times New Roman"/>
                <a:cs typeface="Times New Roman"/>
              </a:rPr>
              <a:t>)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an</a:t>
            </a:r>
            <a:r>
              <a:rPr lang="en-US" sz="1350" spc="-4" dirty="0">
                <a:latin typeface="Times New Roman"/>
                <a:cs typeface="Times New Roman"/>
              </a:rPr>
              <a:t>d</a:t>
            </a:r>
            <a:r>
              <a:rPr lang="en-US" sz="1350" spc="-11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f</a:t>
            </a:r>
            <a:r>
              <a:rPr lang="en-US" sz="1350" spc="-8" dirty="0">
                <a:latin typeface="Times New Roman"/>
                <a:cs typeface="Times New Roman"/>
              </a:rPr>
              <a:t>o</a:t>
            </a:r>
            <a:r>
              <a:rPr lang="en-US" sz="1350" spc="-4" dirty="0">
                <a:latin typeface="Times New Roman"/>
                <a:cs typeface="Times New Roman"/>
              </a:rPr>
              <a:t>r</a:t>
            </a:r>
            <a:r>
              <a:rPr lang="en-US" sz="1350" spc="-15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t</a:t>
            </a:r>
            <a:r>
              <a:rPr lang="en-US" sz="1350" spc="-8" dirty="0">
                <a:latin typeface="Times New Roman"/>
                <a:cs typeface="Times New Roman"/>
              </a:rPr>
              <a:t>h</a:t>
            </a:r>
            <a:r>
              <a:rPr lang="en-US" sz="1350" spc="-4" dirty="0">
                <a:latin typeface="Times New Roman"/>
                <a:cs typeface="Times New Roman"/>
              </a:rPr>
              <a:t>e</a:t>
            </a:r>
            <a:r>
              <a:rPr lang="en-US" sz="1350" spc="-19" dirty="0">
                <a:latin typeface="Times New Roman"/>
                <a:cs typeface="Times New Roman"/>
              </a:rPr>
              <a:t> </a:t>
            </a:r>
            <a:r>
              <a:rPr lang="en-US" sz="1350" spc="-11" dirty="0">
                <a:latin typeface="Times New Roman"/>
                <a:cs typeface="Times New Roman"/>
              </a:rPr>
              <a:t>GON</a:t>
            </a:r>
            <a:r>
              <a:rPr lang="en-US" sz="1350" spc="-8" dirty="0">
                <a:latin typeface="Times New Roman"/>
                <a:cs typeface="Times New Roman"/>
              </a:rPr>
              <a:t>G</a:t>
            </a:r>
            <a:r>
              <a:rPr lang="en-US" sz="1350" spc="-26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da</a:t>
            </a:r>
            <a:r>
              <a:rPr lang="en-US" sz="1350" spc="-4" dirty="0">
                <a:latin typeface="Times New Roman"/>
                <a:cs typeface="Times New Roman"/>
              </a:rPr>
              <a:t>ta</a:t>
            </a:r>
            <a:r>
              <a:rPr lang="en-US" sz="1350" spc="-19" dirty="0">
                <a:latin typeface="Times New Roman"/>
                <a:cs typeface="Times New Roman"/>
              </a:rPr>
              <a:t> </a:t>
            </a:r>
            <a:r>
              <a:rPr lang="en-US" sz="1350" spc="-8" dirty="0">
                <a:latin typeface="Times New Roman"/>
                <a:cs typeface="Times New Roman"/>
              </a:rPr>
              <a:t>(</a:t>
            </a:r>
            <a:r>
              <a:rPr lang="en-US" sz="1350" spc="-4" dirty="0">
                <a:latin typeface="Times New Roman"/>
                <a:cs typeface="Times New Roman"/>
              </a:rPr>
              <a:t>in </a:t>
            </a:r>
            <a:r>
              <a:rPr lang="en-US" sz="1350" spc="-8" dirty="0">
                <a:latin typeface="Times New Roman"/>
                <a:cs typeface="Times New Roman"/>
              </a:rPr>
              <a:t>g</a:t>
            </a:r>
            <a:r>
              <a:rPr lang="en-US" sz="1350" spc="-4" dirty="0">
                <a:latin typeface="Times New Roman"/>
                <a:cs typeface="Times New Roman"/>
              </a:rPr>
              <a:t>r</a:t>
            </a:r>
            <a:r>
              <a:rPr lang="en-US" sz="1350" spc="-8" dirty="0">
                <a:latin typeface="Times New Roman"/>
                <a:cs typeface="Times New Roman"/>
              </a:rPr>
              <a:t>een</a:t>
            </a:r>
            <a:r>
              <a:rPr lang="en-US" sz="1350" spc="-4" dirty="0">
                <a:latin typeface="Times New Roman"/>
                <a:cs typeface="Times New Roman"/>
              </a:rPr>
              <a:t>).</a:t>
            </a:r>
            <a:r>
              <a:rPr lang="en-US" sz="1350" spc="4" dirty="0">
                <a:latin typeface="Times New Roman"/>
                <a:cs typeface="Times New Roman"/>
              </a:rPr>
              <a:t> </a:t>
            </a:r>
            <a:endParaRPr lang="fr-FR" sz="135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717" y="28132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3000" dirty="0" err="1">
                <a:solidFill>
                  <a:srgbClr val="FF0000"/>
                </a:solidFill>
              </a:rPr>
              <a:t>What</a:t>
            </a:r>
            <a:r>
              <a:rPr lang="fr-FR" sz="3000" dirty="0">
                <a:solidFill>
                  <a:srgbClr val="FF0000"/>
                </a:solidFill>
              </a:rPr>
              <a:t> </a:t>
            </a:r>
            <a:r>
              <a:rPr lang="fr-FR" sz="3000" dirty="0" err="1">
                <a:solidFill>
                  <a:srgbClr val="FF0000"/>
                </a:solidFill>
              </a:rPr>
              <a:t>is</a:t>
            </a:r>
            <a:r>
              <a:rPr lang="fr-FR" sz="3000" dirty="0">
                <a:solidFill>
                  <a:srgbClr val="FF0000"/>
                </a:solidFill>
              </a:rPr>
              <a:t> « </a:t>
            </a:r>
            <a:r>
              <a:rPr lang="fr-FR" sz="3000" dirty="0" err="1">
                <a:solidFill>
                  <a:srgbClr val="FF0000"/>
                </a:solidFill>
              </a:rPr>
              <a:t>true</a:t>
            </a:r>
            <a:r>
              <a:rPr lang="fr-FR" sz="3000" dirty="0">
                <a:solidFill>
                  <a:srgbClr val="FF0000"/>
                </a:solidFill>
              </a:rPr>
              <a:t> </a:t>
            </a:r>
            <a:r>
              <a:rPr lang="fr-FR" sz="3000" dirty="0" err="1">
                <a:solidFill>
                  <a:srgbClr val="FF0000"/>
                </a:solidFill>
              </a:rPr>
              <a:t>sampling</a:t>
            </a:r>
            <a:r>
              <a:rPr lang="fr-FR" sz="3000" dirty="0">
                <a:solidFill>
                  <a:srgbClr val="FF0000"/>
                </a:solidFill>
              </a:rPr>
              <a:t> time » 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534" y="1475083"/>
            <a:ext cx="8593967" cy="5250942"/>
          </a:xfrm>
        </p:spPr>
        <p:txBody>
          <a:bodyPr>
            <a:noAutofit/>
          </a:bodyPr>
          <a:lstStyle/>
          <a:p>
            <a:r>
              <a:rPr lang="fr-FR" sz="1800" dirty="0" smtClean="0"/>
              <a:t>Garcia et al 2005: TAI </a:t>
            </a:r>
            <a:r>
              <a:rPr lang="fr-FR" sz="1800" dirty="0" err="1" smtClean="0"/>
              <a:t>only</a:t>
            </a:r>
            <a:r>
              <a:rPr lang="fr-FR" sz="1800" dirty="0" smtClean="0"/>
              <a:t>, </a:t>
            </a:r>
            <a:r>
              <a:rPr lang="fr-FR" sz="1800" dirty="0" err="1" smtClean="0"/>
              <a:t>with</a:t>
            </a:r>
            <a:r>
              <a:rPr lang="fr-FR" sz="1800" dirty="0" smtClean="0"/>
              <a:t> a 10-second </a:t>
            </a:r>
            <a:r>
              <a:rPr lang="fr-FR" sz="1800" dirty="0" err="1" smtClean="0"/>
              <a:t>precision</a:t>
            </a:r>
            <a:r>
              <a:rPr lang="fr-FR" sz="1800" dirty="0" smtClean="0"/>
              <a:t>. </a:t>
            </a:r>
            <a:r>
              <a:rPr lang="fr-FR" sz="1800" dirty="0" err="1" smtClean="0"/>
              <a:t>What</a:t>
            </a:r>
            <a:r>
              <a:rPr lang="fr-FR" sz="1800" dirty="0" smtClean="0"/>
              <a:t> about RW versus BW ?</a:t>
            </a:r>
          </a:p>
          <a:p>
            <a:pPr algn="just"/>
            <a:r>
              <a:rPr lang="fr-FR" sz="1800" dirty="0" err="1" smtClean="0"/>
              <a:t>Appourchaux</a:t>
            </a:r>
            <a:r>
              <a:rPr lang="fr-FR" sz="1800" dirty="0" smtClean="0"/>
              <a:t> et al 2018: </a:t>
            </a:r>
            <a:r>
              <a:rPr lang="fr-FR" sz="1800" dirty="0" err="1" smtClean="0"/>
              <a:t>continuity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GONG phase, </a:t>
            </a:r>
            <a:r>
              <a:rPr lang="fr-FR" sz="1800" dirty="0" err="1" smtClean="0"/>
              <a:t>with</a:t>
            </a:r>
            <a:r>
              <a:rPr lang="fr-FR" sz="1800" dirty="0" smtClean="0"/>
              <a:t> a 10-second </a:t>
            </a:r>
            <a:r>
              <a:rPr lang="fr-FR" sz="1800" dirty="0" err="1" smtClean="0"/>
              <a:t>precision</a:t>
            </a:r>
            <a:r>
              <a:rPr lang="fr-FR" sz="1800" dirty="0" smtClean="0"/>
              <a:t>.</a:t>
            </a:r>
          </a:p>
          <a:p>
            <a:pPr algn="just"/>
            <a:endParaRPr lang="fr-FR" sz="1800" dirty="0" smtClean="0">
              <a:solidFill>
                <a:srgbClr val="FF0000"/>
              </a:solidFill>
            </a:endParaRPr>
          </a:p>
          <a:p>
            <a:pPr algn="just"/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556778"/>
              </p:ext>
            </p:extLst>
          </p:nvPr>
        </p:nvGraphicFramePr>
        <p:xfrm>
          <a:off x="2012749" y="2617861"/>
          <a:ext cx="5816213" cy="321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icture" r:id="rId3" imgW="2343150" imgH="1295400" progId="Word.Picture.8">
                  <p:embed/>
                </p:oleObj>
              </mc:Choice>
              <mc:Fallback>
                <p:oleObj name="Picture" r:id="rId3" imgW="2343150" imgH="1295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749" y="2617861"/>
                        <a:ext cx="5816213" cy="32154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52402" y="5843742"/>
            <a:ext cx="900342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spc="-4" dirty="0">
                <a:latin typeface="Times New Roman"/>
                <a:cs typeface="Times New Roman"/>
                <a:sym typeface="Symbol" panose="05050102010706020507" pitchFamily="18" charset="2"/>
              </a:rPr>
              <a:t> </a:t>
            </a:r>
            <a:r>
              <a:rPr lang="en-US" sz="1350" b="1" spc="-4" dirty="0">
                <a:latin typeface="Times New Roman"/>
                <a:cs typeface="Times New Roman"/>
              </a:rPr>
              <a:t>The</a:t>
            </a:r>
            <a:r>
              <a:rPr lang="en-US" sz="1350" b="1" spc="8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opposite</a:t>
            </a:r>
            <a:r>
              <a:rPr lang="en-US" sz="1350" b="1" spc="8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of</a:t>
            </a:r>
            <a:r>
              <a:rPr lang="en-US" sz="1350" b="1" spc="8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the</a:t>
            </a:r>
            <a:r>
              <a:rPr lang="en-US" sz="1350" b="1" spc="8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red</a:t>
            </a:r>
            <a:r>
              <a:rPr lang="en-US" sz="1350" b="1" spc="8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signal</a:t>
            </a:r>
            <a:r>
              <a:rPr lang="en-US" sz="1350" b="1" spc="8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lang="en-US" sz="1350" b="1" spc="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late</a:t>
            </a:r>
            <a:r>
              <a:rPr lang="en-US" sz="1350" b="1" spc="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in</a:t>
            </a:r>
            <a:r>
              <a:rPr lang="en-US" sz="1350" b="1" spc="8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respect</a:t>
            </a:r>
            <a:r>
              <a:rPr lang="en-US" sz="1350" b="1" spc="8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to the</a:t>
            </a:r>
            <a:r>
              <a:rPr lang="en-US" sz="1350" b="1" spc="-49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blue, with a </a:t>
            </a:r>
            <a:r>
              <a:rPr lang="en-US" sz="1350" b="1" spc="-8" dirty="0">
                <a:latin typeface="Times New Roman"/>
                <a:cs typeface="Times New Roman"/>
              </a:rPr>
              <a:t>mean</a:t>
            </a:r>
            <a:r>
              <a:rPr lang="en-US" sz="1350" b="1" spc="-49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delay:</a:t>
            </a:r>
            <a:r>
              <a:rPr lang="en-US" sz="1350" b="1" spc="-49" dirty="0">
                <a:latin typeface="Times New Roman"/>
                <a:cs typeface="Times New Roman"/>
              </a:rPr>
              <a:t> </a:t>
            </a:r>
            <a:r>
              <a:rPr lang="en-US" sz="1350" b="1" spc="-90" dirty="0">
                <a:latin typeface="Arial"/>
                <a:cs typeface="Arial"/>
              </a:rPr>
              <a:t>δ</a:t>
            </a:r>
            <a:r>
              <a:rPr lang="en-US" sz="1350" b="1" spc="26" dirty="0">
                <a:latin typeface="Arial"/>
                <a:cs typeface="Arial"/>
              </a:rPr>
              <a:t> </a:t>
            </a:r>
            <a:r>
              <a:rPr lang="en-US" sz="1350" b="1" spc="-34" dirty="0">
                <a:latin typeface="Arial"/>
                <a:cs typeface="Arial"/>
              </a:rPr>
              <a:t>=</a:t>
            </a:r>
            <a:r>
              <a:rPr lang="en-US" sz="1350" b="1" spc="-4" dirty="0">
                <a:latin typeface="Times New Roman"/>
                <a:cs typeface="Times New Roman"/>
              </a:rPr>
              <a:t>12</a:t>
            </a:r>
            <a:r>
              <a:rPr lang="en-US" sz="1350" b="1" spc="-64" dirty="0">
                <a:latin typeface="Times New Roman"/>
                <a:cs typeface="Times New Roman"/>
              </a:rPr>
              <a:t> </a:t>
            </a:r>
            <a:r>
              <a:rPr lang="en-US" sz="1350" b="1" spc="-4" dirty="0">
                <a:latin typeface="Times New Roman"/>
                <a:cs typeface="Times New Roman"/>
              </a:rPr>
              <a:t>s (Renaud et al), 17° (</a:t>
            </a:r>
            <a:r>
              <a:rPr lang="en-US" sz="1350" b="1" spc="-4" dirty="0" err="1">
                <a:latin typeface="Times New Roman"/>
                <a:cs typeface="Times New Roman"/>
              </a:rPr>
              <a:t>Pallé</a:t>
            </a:r>
            <a:r>
              <a:rPr lang="en-US" sz="1350" b="1" spc="-4" dirty="0">
                <a:latin typeface="Times New Roman"/>
                <a:cs typeface="Times New Roman"/>
              </a:rPr>
              <a:t> et al)</a:t>
            </a:r>
            <a:endParaRPr lang="fr-FR" sz="1350" b="1" dirty="0"/>
          </a:p>
        </p:txBody>
      </p:sp>
    </p:spTree>
    <p:extLst>
      <p:ext uri="{BB962C8B-B14F-4D97-AF65-F5344CB8AC3E}">
        <p14:creationId xmlns:p14="http://schemas.microsoft.com/office/powerpoint/2010/main" val="8788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4962" y="-72612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GOLF_EF17 / GOLF_TA18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8353" y="5863369"/>
            <a:ext cx="7886700" cy="3263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spc="-34" dirty="0">
                <a:latin typeface="Times New Roman"/>
                <a:cs typeface="Times New Roman"/>
              </a:rPr>
              <a:t>T</a:t>
            </a:r>
            <a:r>
              <a:rPr lang="en-US" sz="1800" spc="-4" dirty="0">
                <a:latin typeface="Times New Roman"/>
                <a:cs typeface="Times New Roman"/>
              </a:rPr>
              <a:t>ime </a:t>
            </a:r>
            <a:r>
              <a:rPr lang="en-US" sz="1800" spc="-8" dirty="0">
                <a:latin typeface="Times New Roman"/>
                <a:cs typeface="Times New Roman"/>
              </a:rPr>
              <a:t>d</a:t>
            </a:r>
            <a:r>
              <a:rPr lang="en-US" sz="1800" spc="-4" dirty="0">
                <a:latin typeface="Times New Roman"/>
                <a:cs typeface="Times New Roman"/>
              </a:rPr>
              <a:t>i</a:t>
            </a:r>
            <a:r>
              <a:rPr lang="en-US" sz="1800" spc="38" dirty="0">
                <a:latin typeface="Arial"/>
                <a:cs typeface="Arial"/>
              </a:rPr>
              <a:t>ﬀ</a:t>
            </a:r>
            <a:r>
              <a:rPr lang="en-US" sz="1800" spc="-8" dirty="0">
                <a:latin typeface="Times New Roman"/>
                <a:cs typeface="Times New Roman"/>
              </a:rPr>
              <a:t>e</a:t>
            </a:r>
            <a:r>
              <a:rPr lang="en-US" sz="1800" spc="-4" dirty="0">
                <a:latin typeface="Times New Roman"/>
                <a:cs typeface="Times New Roman"/>
              </a:rPr>
              <a:t>r</a:t>
            </a:r>
            <a:r>
              <a:rPr lang="en-US" sz="1800" spc="-8" dirty="0">
                <a:latin typeface="Times New Roman"/>
                <a:cs typeface="Times New Roman"/>
              </a:rPr>
              <a:t>enc</a:t>
            </a:r>
            <a:r>
              <a:rPr lang="en-US" sz="1800" spc="-4" dirty="0">
                <a:latin typeface="Times New Roman"/>
                <a:cs typeface="Times New Roman"/>
              </a:rPr>
              <a:t>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be</a:t>
            </a:r>
            <a:r>
              <a:rPr lang="en-US" sz="1800" spc="-4" dirty="0">
                <a:latin typeface="Times New Roman"/>
                <a:cs typeface="Times New Roman"/>
              </a:rPr>
              <a:t>tw</a:t>
            </a:r>
            <a:r>
              <a:rPr lang="en-US" sz="1800" spc="-8" dirty="0">
                <a:latin typeface="Times New Roman"/>
                <a:cs typeface="Times New Roman"/>
              </a:rPr>
              <a:t>ee</a:t>
            </a:r>
            <a:r>
              <a:rPr lang="en-US" sz="1800" spc="-4" dirty="0">
                <a:latin typeface="Times New Roman"/>
                <a:cs typeface="Times New Roman"/>
              </a:rPr>
              <a:t>n</a:t>
            </a:r>
            <a:r>
              <a:rPr lang="en-US" sz="1800" spc="53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8" dirty="0">
                <a:latin typeface="Times New Roman"/>
                <a:cs typeface="Times New Roman"/>
              </a:rPr>
              <a:t>h</a:t>
            </a:r>
            <a:r>
              <a:rPr lang="en-US" sz="1800" spc="-4" dirty="0">
                <a:latin typeface="Times New Roman"/>
                <a:cs typeface="Times New Roman"/>
              </a:rPr>
              <a:t>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GOLF</a:t>
            </a:r>
            <a:r>
              <a:rPr lang="en-US" sz="1800" spc="41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ti</a:t>
            </a:r>
            <a:r>
              <a:rPr lang="en-US" sz="1800" spc="-11" dirty="0">
                <a:latin typeface="Times New Roman"/>
                <a:cs typeface="Times New Roman"/>
              </a:rPr>
              <a:t>m</a:t>
            </a:r>
            <a:r>
              <a:rPr lang="en-US" sz="1800" spc="-4" dirty="0">
                <a:latin typeface="Times New Roman"/>
                <a:cs typeface="Times New Roman"/>
              </a:rPr>
              <a:t>e</a:t>
            </a:r>
            <a:r>
              <a:rPr lang="en-US" sz="1800" spc="34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se</a:t>
            </a:r>
            <a:r>
              <a:rPr lang="en-US" sz="1800" spc="-4" dirty="0">
                <a:latin typeface="Times New Roman"/>
                <a:cs typeface="Times New Roman"/>
              </a:rPr>
              <a:t>ri</a:t>
            </a:r>
            <a:r>
              <a:rPr lang="en-US" sz="1800" spc="-8" dirty="0">
                <a:latin typeface="Times New Roman"/>
                <a:cs typeface="Times New Roman"/>
              </a:rPr>
              <a:t>e</a:t>
            </a:r>
            <a:r>
              <a:rPr lang="en-US" sz="1800" spc="-4" dirty="0">
                <a:latin typeface="Times New Roman"/>
                <a:cs typeface="Times New Roman"/>
              </a:rPr>
              <a:t>s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use</a:t>
            </a:r>
            <a:r>
              <a:rPr lang="en-US" sz="1800" spc="-4" dirty="0">
                <a:latin typeface="Times New Roman"/>
                <a:cs typeface="Times New Roman"/>
              </a:rPr>
              <a:t>d</a:t>
            </a:r>
            <a:r>
              <a:rPr lang="en-US" sz="1800" spc="53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b</a:t>
            </a:r>
            <a:r>
              <a:rPr lang="en-US" sz="1800" spc="-4" dirty="0">
                <a:latin typeface="Times New Roman"/>
                <a:cs typeface="Times New Roman"/>
              </a:rPr>
              <a:t>y</a:t>
            </a:r>
            <a:r>
              <a:rPr lang="en-US" sz="1800" spc="41" dirty="0">
                <a:latin typeface="Times New Roman"/>
                <a:cs typeface="Times New Roman"/>
              </a:rPr>
              <a:t> </a:t>
            </a:r>
            <a:r>
              <a:rPr lang="en-US" sz="1800" spc="-11" dirty="0" err="1">
                <a:latin typeface="Times New Roman"/>
                <a:cs typeface="Times New Roman"/>
              </a:rPr>
              <a:t>F</a:t>
            </a:r>
            <a:r>
              <a:rPr lang="en-US" sz="1800" spc="-8" dirty="0" err="1">
                <a:latin typeface="Times New Roman"/>
                <a:cs typeface="Times New Roman"/>
              </a:rPr>
              <a:t>ossa</a:t>
            </a:r>
            <a:r>
              <a:rPr lang="en-US" sz="1800" spc="-4" dirty="0" err="1">
                <a:latin typeface="Times New Roman"/>
                <a:cs typeface="Times New Roman"/>
              </a:rPr>
              <a:t>t</a:t>
            </a:r>
            <a:r>
              <a:rPr lang="en-US" sz="1800" spc="38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e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49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a</a:t>
            </a:r>
            <a:r>
              <a:rPr lang="en-US" sz="1800" spc="-4" dirty="0">
                <a:latin typeface="Times New Roman"/>
                <a:cs typeface="Times New Roman"/>
              </a:rPr>
              <a:t>l.</a:t>
            </a:r>
            <a:r>
              <a:rPr lang="en-US" sz="1800" spc="38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(</a:t>
            </a:r>
            <a:r>
              <a:rPr lang="en-US" sz="1800" spc="-8" dirty="0">
                <a:latin typeface="Times New Roman"/>
                <a:cs typeface="Times New Roman"/>
              </a:rPr>
              <a:t>2017) an</a:t>
            </a:r>
            <a:r>
              <a:rPr lang="en-US" sz="1800" spc="-4" dirty="0">
                <a:latin typeface="Times New Roman"/>
                <a:cs typeface="Times New Roman"/>
              </a:rPr>
              <a:t>d </a:t>
            </a:r>
            <a:r>
              <a:rPr lang="en-US" sz="1800" spc="-71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8" dirty="0">
                <a:latin typeface="Times New Roman"/>
                <a:cs typeface="Times New Roman"/>
              </a:rPr>
              <a:t>h</a:t>
            </a:r>
            <a:r>
              <a:rPr lang="en-US" sz="1800" spc="-4" dirty="0">
                <a:latin typeface="Times New Roman"/>
                <a:cs typeface="Times New Roman"/>
              </a:rPr>
              <a:t>e </a:t>
            </a:r>
            <a:r>
              <a:rPr lang="en-US" sz="1800" spc="-79" dirty="0">
                <a:latin typeface="Times New Roman"/>
                <a:cs typeface="Times New Roman"/>
              </a:rPr>
              <a:t> </a:t>
            </a:r>
            <a:r>
              <a:rPr lang="en-US" sz="1800" spc="-4" dirty="0" err="1">
                <a:latin typeface="Times New Roman"/>
                <a:cs typeface="Times New Roman"/>
              </a:rPr>
              <a:t>t</a:t>
            </a:r>
            <a:r>
              <a:rPr lang="en-US" sz="1800" spc="-8" dirty="0" err="1">
                <a:latin typeface="Times New Roman"/>
                <a:cs typeface="Times New Roman"/>
              </a:rPr>
              <a:t>h</a:t>
            </a:r>
            <a:r>
              <a:rPr lang="en-US" sz="1800" spc="-4" dirty="0" err="1">
                <a:latin typeface="Times New Roman"/>
                <a:cs typeface="Times New Roman"/>
              </a:rPr>
              <a:t>e</a:t>
            </a:r>
            <a:r>
              <a:rPr lang="en-US" sz="1800" spc="-4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n</a:t>
            </a:r>
            <a:r>
              <a:rPr lang="en-US" sz="1800" spc="-26" dirty="0">
                <a:latin typeface="Times New Roman"/>
                <a:cs typeface="Times New Roman"/>
              </a:rPr>
              <a:t>e</a:t>
            </a:r>
            <a:r>
              <a:rPr lang="en-US" sz="1800" spc="-4" dirty="0">
                <a:latin typeface="Times New Roman"/>
                <a:cs typeface="Times New Roman"/>
              </a:rPr>
              <a:t>wly </a:t>
            </a:r>
            <a:r>
              <a:rPr lang="en-US" sz="1800" spc="-8" dirty="0">
                <a:latin typeface="Times New Roman"/>
                <a:cs typeface="Times New Roman"/>
              </a:rPr>
              <a:t>ca</a:t>
            </a:r>
            <a:r>
              <a:rPr lang="en-US" sz="1800" spc="-4" dirty="0">
                <a:latin typeface="Times New Roman"/>
                <a:cs typeface="Times New Roman"/>
              </a:rPr>
              <a:t>li</a:t>
            </a:r>
            <a:r>
              <a:rPr lang="en-US" sz="1800" spc="-8" dirty="0">
                <a:latin typeface="Times New Roman"/>
                <a:cs typeface="Times New Roman"/>
              </a:rPr>
              <a:t>b</a:t>
            </a:r>
            <a:r>
              <a:rPr lang="en-US" sz="1800" spc="-4" dirty="0">
                <a:latin typeface="Times New Roman"/>
                <a:cs typeface="Times New Roman"/>
              </a:rPr>
              <a:t>r</a:t>
            </a:r>
            <a:r>
              <a:rPr lang="en-US" sz="1800" spc="-8" dirty="0">
                <a:latin typeface="Times New Roman"/>
                <a:cs typeface="Times New Roman"/>
              </a:rPr>
              <a:t>a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8" dirty="0">
                <a:latin typeface="Times New Roman"/>
                <a:cs typeface="Times New Roman"/>
              </a:rPr>
              <a:t>e</a:t>
            </a:r>
            <a:r>
              <a:rPr lang="en-US" sz="1800" spc="-4" dirty="0">
                <a:latin typeface="Times New Roman"/>
                <a:cs typeface="Times New Roman"/>
              </a:rPr>
              <a:t>d </a:t>
            </a:r>
            <a:r>
              <a:rPr lang="en-US" sz="1800" spc="-8" dirty="0">
                <a:latin typeface="Times New Roman"/>
                <a:cs typeface="Times New Roman"/>
              </a:rPr>
              <a:t>GOLF da</a:t>
            </a:r>
            <a:r>
              <a:rPr lang="en-US" sz="1800" spc="-4" dirty="0">
                <a:latin typeface="Times New Roman"/>
                <a:cs typeface="Times New Roman"/>
              </a:rPr>
              <a:t>ta </a:t>
            </a:r>
            <a:r>
              <a:rPr lang="en-US" sz="1800" spc="-8" dirty="0">
                <a:latin typeface="Times New Roman"/>
                <a:cs typeface="Times New Roman"/>
              </a:rPr>
              <a:t>a</a:t>
            </a:r>
            <a:r>
              <a:rPr lang="en-US" sz="1800" spc="-4" dirty="0">
                <a:latin typeface="Times New Roman"/>
                <a:cs typeface="Times New Roman"/>
              </a:rPr>
              <a:t>s a f</a:t>
            </a:r>
            <a:r>
              <a:rPr lang="en-US" sz="1800" spc="-8" dirty="0">
                <a:latin typeface="Times New Roman"/>
                <a:cs typeface="Times New Roman"/>
              </a:rPr>
              <a:t>unc</a:t>
            </a:r>
            <a:r>
              <a:rPr lang="en-US" sz="1800" spc="-4" dirty="0">
                <a:latin typeface="Times New Roman"/>
                <a:cs typeface="Times New Roman"/>
              </a:rPr>
              <a:t>ti</a:t>
            </a:r>
            <a:r>
              <a:rPr lang="en-US" sz="1800" spc="-8" dirty="0">
                <a:latin typeface="Times New Roman"/>
                <a:cs typeface="Times New Roman"/>
              </a:rPr>
              <a:t>o</a:t>
            </a:r>
            <a:r>
              <a:rPr lang="en-US" sz="1800" spc="-4" dirty="0">
                <a:latin typeface="Times New Roman"/>
                <a:cs typeface="Times New Roman"/>
              </a:rPr>
              <a:t>n </a:t>
            </a:r>
            <a:r>
              <a:rPr lang="en-US" sz="1800" spc="-8" dirty="0">
                <a:latin typeface="Times New Roman"/>
                <a:cs typeface="Times New Roman"/>
              </a:rPr>
              <a:t>o</a:t>
            </a:r>
            <a:r>
              <a:rPr lang="en-US" sz="1800" spc="-4" dirty="0">
                <a:latin typeface="Times New Roman"/>
                <a:cs typeface="Times New Roman"/>
              </a:rPr>
              <a:t>f </a:t>
            </a:r>
            <a:r>
              <a:rPr lang="en-US" sz="1800" spc="-79" dirty="0">
                <a:latin typeface="Times New Roman"/>
                <a:cs typeface="Times New Roman"/>
              </a:rPr>
              <a:t> </a:t>
            </a:r>
            <a:r>
              <a:rPr lang="en-US" sz="1800" spc="-4" dirty="0">
                <a:latin typeface="Times New Roman"/>
                <a:cs typeface="Times New Roman"/>
              </a:rPr>
              <a:t>tim</a:t>
            </a:r>
            <a:r>
              <a:rPr lang="en-US" sz="1800" spc="-8" dirty="0">
                <a:latin typeface="Times New Roman"/>
                <a:cs typeface="Times New Roman"/>
              </a:rPr>
              <a:t>e</a:t>
            </a:r>
            <a:r>
              <a:rPr lang="en-US" sz="1800" spc="-4" dirty="0">
                <a:latin typeface="Times New Roman"/>
                <a:cs typeface="Times New Roman"/>
              </a:rPr>
              <a:t>,</a:t>
            </a:r>
            <a:r>
              <a:rPr lang="en-US" sz="1800" spc="-86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bo</a:t>
            </a:r>
            <a:r>
              <a:rPr lang="en-US" sz="1800" spc="-4" dirty="0">
                <a:latin typeface="Times New Roman"/>
                <a:cs typeface="Times New Roman"/>
              </a:rPr>
              <a:t>th </a:t>
            </a:r>
            <a:r>
              <a:rPr lang="en-US" sz="1800" spc="-8" dirty="0">
                <a:latin typeface="Times New Roman"/>
                <a:cs typeface="Times New Roman"/>
              </a:rPr>
              <a:t>sa</a:t>
            </a:r>
            <a:r>
              <a:rPr lang="en-US" sz="1800" spc="-11" dirty="0">
                <a:latin typeface="Times New Roman"/>
                <a:cs typeface="Times New Roman"/>
              </a:rPr>
              <a:t>m</a:t>
            </a:r>
            <a:r>
              <a:rPr lang="en-US" sz="1800" spc="-8" dirty="0">
                <a:latin typeface="Times New Roman"/>
                <a:cs typeface="Times New Roman"/>
              </a:rPr>
              <a:t>p</a:t>
            </a:r>
            <a:r>
              <a:rPr lang="en-US" sz="1800" spc="-4" dirty="0">
                <a:latin typeface="Times New Roman"/>
                <a:cs typeface="Times New Roman"/>
              </a:rPr>
              <a:t>l</a:t>
            </a:r>
            <a:r>
              <a:rPr lang="en-US" sz="1800" spc="-8" dirty="0">
                <a:latin typeface="Times New Roman"/>
                <a:cs typeface="Times New Roman"/>
              </a:rPr>
              <a:t>e</a:t>
            </a:r>
            <a:r>
              <a:rPr lang="en-US" sz="1800" spc="-4" dirty="0">
                <a:latin typeface="Times New Roman"/>
                <a:cs typeface="Times New Roman"/>
              </a:rPr>
              <a:t>d</a:t>
            </a:r>
            <a:r>
              <a:rPr lang="en-US" sz="1800" spc="8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a</a:t>
            </a:r>
            <a:r>
              <a:rPr lang="en-US" sz="1800" spc="-4" dirty="0">
                <a:latin typeface="Times New Roman"/>
                <a:cs typeface="Times New Roman"/>
              </a:rPr>
              <a:t>t</a:t>
            </a:r>
            <a:r>
              <a:rPr lang="en-US" sz="1800" spc="-8" dirty="0">
                <a:latin typeface="Times New Roman"/>
                <a:cs typeface="Times New Roman"/>
              </a:rPr>
              <a:t> 8</a:t>
            </a:r>
            <a:r>
              <a:rPr lang="en-US" sz="1800" spc="-4" dirty="0">
                <a:latin typeface="Times New Roman"/>
                <a:cs typeface="Times New Roman"/>
              </a:rPr>
              <a:t>0</a:t>
            </a:r>
            <a:r>
              <a:rPr lang="en-US" sz="1800" spc="8" dirty="0">
                <a:latin typeface="Times New Roman"/>
                <a:cs typeface="Times New Roman"/>
              </a:rPr>
              <a:t> </a:t>
            </a:r>
            <a:r>
              <a:rPr lang="en-US" sz="1800" spc="-8" dirty="0">
                <a:latin typeface="Times New Roman"/>
                <a:cs typeface="Times New Roman"/>
              </a:rPr>
              <a:t>s</a:t>
            </a:r>
            <a:r>
              <a:rPr lang="en-US" sz="1800" spc="-4" dirty="0">
                <a:latin typeface="Times New Roman"/>
                <a:cs typeface="Times New Roman"/>
              </a:rPr>
              <a:t>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fr-FR" sz="1800" dirty="0"/>
          </a:p>
        </p:txBody>
      </p:sp>
      <p:grpSp>
        <p:nvGrpSpPr>
          <p:cNvPr id="4" name="Groupe 3"/>
          <p:cNvGrpSpPr/>
          <p:nvPr/>
        </p:nvGrpSpPr>
        <p:grpSpPr>
          <a:xfrm>
            <a:off x="352193" y="834748"/>
            <a:ext cx="7580462" cy="5038626"/>
            <a:chOff x="861060" y="3057423"/>
            <a:chExt cx="2598216" cy="1908136"/>
          </a:xfrm>
        </p:grpSpPr>
        <p:sp>
          <p:nvSpPr>
            <p:cNvPr id="5" name="object 330"/>
            <p:cNvSpPr/>
            <p:nvPr/>
          </p:nvSpPr>
          <p:spPr>
            <a:xfrm>
              <a:off x="1227048" y="4703508"/>
              <a:ext cx="2229192" cy="0"/>
            </a:xfrm>
            <a:custGeom>
              <a:avLst/>
              <a:gdLst/>
              <a:ahLst/>
              <a:cxnLst/>
              <a:rect l="l" t="t" r="r" b="b"/>
              <a:pathLst>
                <a:path w="2229192">
                  <a:moveTo>
                    <a:pt x="0" y="0"/>
                  </a:moveTo>
                  <a:lnTo>
                    <a:pt x="222919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" name="object 331"/>
            <p:cNvSpPr/>
            <p:nvPr/>
          </p:nvSpPr>
          <p:spPr>
            <a:xfrm>
              <a:off x="1632381" y="4670602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" name="object 332"/>
            <p:cNvSpPr/>
            <p:nvPr/>
          </p:nvSpPr>
          <p:spPr>
            <a:xfrm>
              <a:off x="1524546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793" y="11417"/>
                  </a:moveTo>
                  <a:lnTo>
                    <a:pt x="5714" y="14211"/>
                  </a:lnTo>
                  <a:lnTo>
                    <a:pt x="2793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793" y="5714"/>
                  </a:lnTo>
                  <a:lnTo>
                    <a:pt x="5714" y="2921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3997" y="2921"/>
                  </a:lnTo>
                  <a:lnTo>
                    <a:pt x="36918" y="5714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422" y="28422"/>
                  </a:lnTo>
                  <a:lnTo>
                    <a:pt x="14211" y="34124"/>
                  </a:lnTo>
                  <a:lnTo>
                    <a:pt x="8508" y="36918"/>
                  </a:lnTo>
                  <a:lnTo>
                    <a:pt x="2793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" name="object 333"/>
            <p:cNvSpPr/>
            <p:nvPr/>
          </p:nvSpPr>
          <p:spPr>
            <a:xfrm>
              <a:off x="1538757" y="4772113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290" y="0"/>
                  </a:moveTo>
                  <a:lnTo>
                    <a:pt x="16992" y="2921"/>
                  </a:lnTo>
                  <a:lnTo>
                    <a:pt x="19786" y="5714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786" y="22707"/>
                  </a:lnTo>
                  <a:lnTo>
                    <a:pt x="11290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" name="object 334"/>
            <p:cNvSpPr/>
            <p:nvPr/>
          </p:nvSpPr>
          <p:spPr>
            <a:xfrm>
              <a:off x="1524546" y="4823243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3"/>
                  </a:moveTo>
                  <a:lnTo>
                    <a:pt x="2793" y="0"/>
                  </a:lnTo>
                  <a:lnTo>
                    <a:pt x="8508" y="0"/>
                  </a:lnTo>
                  <a:lnTo>
                    <a:pt x="22707" y="5702"/>
                  </a:lnTo>
                  <a:lnTo>
                    <a:pt x="31203" y="5702"/>
                  </a:lnTo>
                  <a:lnTo>
                    <a:pt x="36918" y="2793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" name="object 335"/>
            <p:cNvSpPr/>
            <p:nvPr/>
          </p:nvSpPr>
          <p:spPr>
            <a:xfrm>
              <a:off x="1533055" y="4817529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4"/>
                  </a:moveTo>
                  <a:lnTo>
                    <a:pt x="14198" y="14211"/>
                  </a:lnTo>
                  <a:lnTo>
                    <a:pt x="25488" y="14211"/>
                  </a:lnTo>
                  <a:lnTo>
                    <a:pt x="28409" y="11417"/>
                  </a:lnTo>
                  <a:lnTo>
                    <a:pt x="31203" y="5714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" name="object 336"/>
            <p:cNvSpPr/>
            <p:nvPr/>
          </p:nvSpPr>
          <p:spPr>
            <a:xfrm>
              <a:off x="1581251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132" y="0"/>
                  </a:moveTo>
                  <a:lnTo>
                    <a:pt x="8509" y="2921"/>
                  </a:lnTo>
                  <a:lnTo>
                    <a:pt x="2921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921" y="48209"/>
                  </a:lnTo>
                  <a:lnTo>
                    <a:pt x="8509" y="56832"/>
                  </a:lnTo>
                  <a:lnTo>
                    <a:pt x="17132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132" y="0"/>
                  </a:lnTo>
                  <a:lnTo>
                    <a:pt x="5715" y="48209"/>
                  </a:lnTo>
                  <a:lnTo>
                    <a:pt x="1713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" name="object 337"/>
            <p:cNvSpPr/>
            <p:nvPr/>
          </p:nvSpPr>
          <p:spPr>
            <a:xfrm>
              <a:off x="1603959" y="4772113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4" y="56832"/>
                  </a:lnTo>
                  <a:lnTo>
                    <a:pt x="8508" y="53924"/>
                  </a:lnTo>
                  <a:lnTo>
                    <a:pt x="11417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417" y="11417"/>
                  </a:lnTo>
                  <a:lnTo>
                    <a:pt x="8508" y="5714"/>
                  </a:lnTo>
                  <a:lnTo>
                    <a:pt x="5714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" name="object 338"/>
            <p:cNvSpPr/>
            <p:nvPr/>
          </p:nvSpPr>
          <p:spPr>
            <a:xfrm>
              <a:off x="1638084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791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791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587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" name="object 339"/>
            <p:cNvSpPr/>
            <p:nvPr/>
          </p:nvSpPr>
          <p:spPr>
            <a:xfrm>
              <a:off x="1660791" y="4772113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59626"/>
                  </a:moveTo>
                  <a:lnTo>
                    <a:pt x="5588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084" y="34124"/>
                  </a:lnTo>
                  <a:lnTo>
                    <a:pt x="14084" y="25501"/>
                  </a:lnTo>
                  <a:lnTo>
                    <a:pt x="11290" y="11417"/>
                  </a:lnTo>
                  <a:lnTo>
                    <a:pt x="8496" y="5714"/>
                  </a:lnTo>
                  <a:lnTo>
                    <a:pt x="5588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" name="object 340"/>
            <p:cNvSpPr/>
            <p:nvPr/>
          </p:nvSpPr>
          <p:spPr>
            <a:xfrm>
              <a:off x="1694789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14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" name="object 341"/>
            <p:cNvSpPr/>
            <p:nvPr/>
          </p:nvSpPr>
          <p:spPr>
            <a:xfrm>
              <a:off x="1717497" y="4772113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5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290" y="11417"/>
                  </a:lnTo>
                  <a:lnTo>
                    <a:pt x="8496" y="5714"/>
                  </a:lnTo>
                  <a:lnTo>
                    <a:pt x="5715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" name="object 342"/>
            <p:cNvSpPr/>
            <p:nvPr/>
          </p:nvSpPr>
          <p:spPr>
            <a:xfrm>
              <a:off x="2138972" y="4670602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" name="object 343"/>
            <p:cNvSpPr/>
            <p:nvPr/>
          </p:nvSpPr>
          <p:spPr>
            <a:xfrm>
              <a:off x="2031149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921" y="11417"/>
                  </a:moveTo>
                  <a:lnTo>
                    <a:pt x="5702" y="14211"/>
                  </a:lnTo>
                  <a:lnTo>
                    <a:pt x="2921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921" y="5714"/>
                  </a:lnTo>
                  <a:lnTo>
                    <a:pt x="5702" y="2921"/>
                  </a:lnTo>
                  <a:lnTo>
                    <a:pt x="14211" y="0"/>
                  </a:lnTo>
                  <a:lnTo>
                    <a:pt x="25628" y="0"/>
                  </a:lnTo>
                  <a:lnTo>
                    <a:pt x="34124" y="2921"/>
                  </a:lnTo>
                  <a:lnTo>
                    <a:pt x="36918" y="5714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409" y="28422"/>
                  </a:lnTo>
                  <a:lnTo>
                    <a:pt x="14211" y="34124"/>
                  </a:lnTo>
                  <a:lnTo>
                    <a:pt x="8496" y="36918"/>
                  </a:lnTo>
                  <a:lnTo>
                    <a:pt x="2921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" name="object 344"/>
            <p:cNvSpPr/>
            <p:nvPr/>
          </p:nvSpPr>
          <p:spPr>
            <a:xfrm>
              <a:off x="2045360" y="4772113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417" y="0"/>
                  </a:moveTo>
                  <a:lnTo>
                    <a:pt x="16992" y="2921"/>
                  </a:lnTo>
                  <a:lnTo>
                    <a:pt x="19913" y="5714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913" y="22707"/>
                  </a:lnTo>
                  <a:lnTo>
                    <a:pt x="11417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" name="object 345"/>
            <p:cNvSpPr/>
            <p:nvPr/>
          </p:nvSpPr>
          <p:spPr>
            <a:xfrm>
              <a:off x="2031149" y="4823243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3"/>
                  </a:moveTo>
                  <a:lnTo>
                    <a:pt x="2921" y="0"/>
                  </a:lnTo>
                  <a:lnTo>
                    <a:pt x="8496" y="0"/>
                  </a:lnTo>
                  <a:lnTo>
                    <a:pt x="22707" y="5702"/>
                  </a:lnTo>
                  <a:lnTo>
                    <a:pt x="31203" y="5702"/>
                  </a:lnTo>
                  <a:lnTo>
                    <a:pt x="36918" y="2793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" name="object 346"/>
            <p:cNvSpPr/>
            <p:nvPr/>
          </p:nvSpPr>
          <p:spPr>
            <a:xfrm>
              <a:off x="2039645" y="4817529"/>
              <a:ext cx="31216" cy="14211"/>
            </a:xfrm>
            <a:custGeom>
              <a:avLst/>
              <a:gdLst/>
              <a:ahLst/>
              <a:cxnLst/>
              <a:rect l="l" t="t" r="r" b="b"/>
              <a:pathLst>
                <a:path w="31216" h="14211">
                  <a:moveTo>
                    <a:pt x="0" y="5714"/>
                  </a:moveTo>
                  <a:lnTo>
                    <a:pt x="14211" y="14211"/>
                  </a:lnTo>
                  <a:lnTo>
                    <a:pt x="25628" y="14211"/>
                  </a:lnTo>
                  <a:lnTo>
                    <a:pt x="28422" y="11417"/>
                  </a:lnTo>
                  <a:lnTo>
                    <a:pt x="31216" y="5714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" name="object 347"/>
            <p:cNvSpPr/>
            <p:nvPr/>
          </p:nvSpPr>
          <p:spPr>
            <a:xfrm>
              <a:off x="2087981" y="4772113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791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791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588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" name="object 348"/>
            <p:cNvSpPr/>
            <p:nvPr/>
          </p:nvSpPr>
          <p:spPr>
            <a:xfrm>
              <a:off x="2110689" y="4772113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59626"/>
                  </a:moveTo>
                  <a:lnTo>
                    <a:pt x="5587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084" y="34124"/>
                  </a:lnTo>
                  <a:lnTo>
                    <a:pt x="14084" y="25501"/>
                  </a:lnTo>
                  <a:lnTo>
                    <a:pt x="11290" y="11417"/>
                  </a:lnTo>
                  <a:lnTo>
                    <a:pt x="8496" y="5714"/>
                  </a:lnTo>
                  <a:lnTo>
                    <a:pt x="5587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" name="object 349"/>
            <p:cNvSpPr/>
            <p:nvPr/>
          </p:nvSpPr>
          <p:spPr>
            <a:xfrm>
              <a:off x="2144687" y="4772113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18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918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702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" name="object 350"/>
            <p:cNvSpPr/>
            <p:nvPr/>
          </p:nvSpPr>
          <p:spPr>
            <a:xfrm>
              <a:off x="2167394" y="4772113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290" y="11417"/>
                  </a:lnTo>
                  <a:lnTo>
                    <a:pt x="8496" y="5714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" name="object 351"/>
            <p:cNvSpPr/>
            <p:nvPr/>
          </p:nvSpPr>
          <p:spPr>
            <a:xfrm>
              <a:off x="2201392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5702" y="0"/>
                  </a:moveTo>
                  <a:lnTo>
                    <a:pt x="0" y="28422"/>
                  </a:lnTo>
                  <a:lnTo>
                    <a:pt x="5702" y="22707"/>
                  </a:lnTo>
                  <a:lnTo>
                    <a:pt x="14211" y="19926"/>
                  </a:lnTo>
                  <a:lnTo>
                    <a:pt x="22707" y="19926"/>
                  </a:lnTo>
                  <a:lnTo>
                    <a:pt x="31203" y="22707"/>
                  </a:lnTo>
                  <a:lnTo>
                    <a:pt x="36918" y="28422"/>
                  </a:lnTo>
                  <a:lnTo>
                    <a:pt x="39712" y="36918"/>
                  </a:lnTo>
                  <a:lnTo>
                    <a:pt x="39712" y="42621"/>
                  </a:lnTo>
                  <a:lnTo>
                    <a:pt x="36918" y="51130"/>
                  </a:lnTo>
                  <a:lnTo>
                    <a:pt x="31203" y="56832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02" y="56832"/>
                  </a:lnTo>
                  <a:lnTo>
                    <a:pt x="2908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908" y="42621"/>
                  </a:lnTo>
                  <a:lnTo>
                    <a:pt x="5702" y="45415"/>
                  </a:lnTo>
                  <a:lnTo>
                    <a:pt x="2908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" name="object 352"/>
            <p:cNvSpPr/>
            <p:nvPr/>
          </p:nvSpPr>
          <p:spPr>
            <a:xfrm>
              <a:off x="2224100" y="4792040"/>
              <a:ext cx="14211" cy="39700"/>
            </a:xfrm>
            <a:custGeom>
              <a:avLst/>
              <a:gdLst/>
              <a:ahLst/>
              <a:cxnLst/>
              <a:rect l="l" t="t" r="r" b="b"/>
              <a:pathLst>
                <a:path w="14211" h="39700">
                  <a:moveTo>
                    <a:pt x="0" y="0"/>
                  </a:moveTo>
                  <a:lnTo>
                    <a:pt x="5702" y="2781"/>
                  </a:lnTo>
                  <a:lnTo>
                    <a:pt x="11417" y="8496"/>
                  </a:lnTo>
                  <a:lnTo>
                    <a:pt x="14211" y="16992"/>
                  </a:lnTo>
                  <a:lnTo>
                    <a:pt x="14211" y="22694"/>
                  </a:lnTo>
                  <a:lnTo>
                    <a:pt x="11417" y="31203"/>
                  </a:lnTo>
                  <a:lnTo>
                    <a:pt x="5702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" name="object 353"/>
            <p:cNvSpPr/>
            <p:nvPr/>
          </p:nvSpPr>
          <p:spPr>
            <a:xfrm>
              <a:off x="2207094" y="4772113"/>
              <a:ext cx="28422" cy="0"/>
            </a:xfrm>
            <a:custGeom>
              <a:avLst/>
              <a:gdLst/>
              <a:ahLst/>
              <a:cxnLst/>
              <a:rect l="l" t="t" r="r" b="b"/>
              <a:pathLst>
                <a:path w="28422">
                  <a:moveTo>
                    <a:pt x="0" y="0"/>
                  </a:move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" name="object 354"/>
            <p:cNvSpPr/>
            <p:nvPr/>
          </p:nvSpPr>
          <p:spPr>
            <a:xfrm>
              <a:off x="2207094" y="4772113"/>
              <a:ext cx="28422" cy="2921"/>
            </a:xfrm>
            <a:custGeom>
              <a:avLst/>
              <a:gdLst/>
              <a:ahLst/>
              <a:cxnLst/>
              <a:rect l="l" t="t" r="r" b="b"/>
              <a:pathLst>
                <a:path w="28422" h="2921">
                  <a:moveTo>
                    <a:pt x="0" y="2921"/>
                  </a:moveTo>
                  <a:lnTo>
                    <a:pt x="14211" y="2921"/>
                  </a:lnTo>
                  <a:lnTo>
                    <a:pt x="2842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" name="object 355"/>
            <p:cNvSpPr/>
            <p:nvPr/>
          </p:nvSpPr>
          <p:spPr>
            <a:xfrm>
              <a:off x="2645575" y="4670602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" name="object 356"/>
            <p:cNvSpPr/>
            <p:nvPr/>
          </p:nvSpPr>
          <p:spPr>
            <a:xfrm>
              <a:off x="2537752" y="4772113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2908" y="11417"/>
                  </a:moveTo>
                  <a:lnTo>
                    <a:pt x="5702" y="14211"/>
                  </a:lnTo>
                  <a:lnTo>
                    <a:pt x="2908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908" y="5714"/>
                  </a:lnTo>
                  <a:lnTo>
                    <a:pt x="5702" y="2921"/>
                  </a:lnTo>
                  <a:lnTo>
                    <a:pt x="14211" y="0"/>
                  </a:lnTo>
                  <a:lnTo>
                    <a:pt x="25615" y="0"/>
                  </a:lnTo>
                  <a:lnTo>
                    <a:pt x="34124" y="2921"/>
                  </a:lnTo>
                  <a:lnTo>
                    <a:pt x="36918" y="5714"/>
                  </a:lnTo>
                  <a:lnTo>
                    <a:pt x="39827" y="11417"/>
                  </a:lnTo>
                  <a:lnTo>
                    <a:pt x="39827" y="17005"/>
                  </a:lnTo>
                  <a:lnTo>
                    <a:pt x="36918" y="22707"/>
                  </a:lnTo>
                  <a:lnTo>
                    <a:pt x="28409" y="28422"/>
                  </a:lnTo>
                  <a:lnTo>
                    <a:pt x="14211" y="34124"/>
                  </a:lnTo>
                  <a:lnTo>
                    <a:pt x="8623" y="36918"/>
                  </a:lnTo>
                  <a:lnTo>
                    <a:pt x="2908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" name="object 357"/>
            <p:cNvSpPr/>
            <p:nvPr/>
          </p:nvSpPr>
          <p:spPr>
            <a:xfrm>
              <a:off x="2551963" y="4772113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404" y="0"/>
                  </a:moveTo>
                  <a:lnTo>
                    <a:pt x="17119" y="2921"/>
                  </a:lnTo>
                  <a:lnTo>
                    <a:pt x="19913" y="5714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913" y="22707"/>
                  </a:lnTo>
                  <a:lnTo>
                    <a:pt x="11404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" name="object 358"/>
            <p:cNvSpPr/>
            <p:nvPr/>
          </p:nvSpPr>
          <p:spPr>
            <a:xfrm>
              <a:off x="2537752" y="4823243"/>
              <a:ext cx="39827" cy="5702"/>
            </a:xfrm>
            <a:custGeom>
              <a:avLst/>
              <a:gdLst/>
              <a:ahLst/>
              <a:cxnLst/>
              <a:rect l="l" t="t" r="r" b="b"/>
              <a:pathLst>
                <a:path w="39827" h="5702">
                  <a:moveTo>
                    <a:pt x="0" y="2793"/>
                  </a:moveTo>
                  <a:lnTo>
                    <a:pt x="2908" y="0"/>
                  </a:lnTo>
                  <a:lnTo>
                    <a:pt x="8623" y="0"/>
                  </a:lnTo>
                  <a:lnTo>
                    <a:pt x="22707" y="5702"/>
                  </a:lnTo>
                  <a:lnTo>
                    <a:pt x="31330" y="5702"/>
                  </a:lnTo>
                  <a:lnTo>
                    <a:pt x="36918" y="2793"/>
                  </a:lnTo>
                  <a:lnTo>
                    <a:pt x="3982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" name="object 359"/>
            <p:cNvSpPr/>
            <p:nvPr/>
          </p:nvSpPr>
          <p:spPr>
            <a:xfrm>
              <a:off x="2546375" y="4817529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4"/>
                  </a:moveTo>
                  <a:lnTo>
                    <a:pt x="14084" y="14211"/>
                  </a:lnTo>
                  <a:lnTo>
                    <a:pt x="25501" y="14211"/>
                  </a:lnTo>
                  <a:lnTo>
                    <a:pt x="28295" y="11417"/>
                  </a:lnTo>
                  <a:lnTo>
                    <a:pt x="31203" y="5714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" name="object 360"/>
            <p:cNvSpPr/>
            <p:nvPr/>
          </p:nvSpPr>
          <p:spPr>
            <a:xfrm>
              <a:off x="2594584" y="4772113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16992" y="0"/>
                  </a:moveTo>
                  <a:lnTo>
                    <a:pt x="8496" y="2921"/>
                  </a:lnTo>
                  <a:lnTo>
                    <a:pt x="2781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81" y="48209"/>
                  </a:lnTo>
                  <a:lnTo>
                    <a:pt x="8496" y="56832"/>
                  </a:lnTo>
                  <a:lnTo>
                    <a:pt x="16992" y="59626"/>
                  </a:lnTo>
                  <a:lnTo>
                    <a:pt x="22707" y="59626"/>
                  </a:lnTo>
                  <a:lnTo>
                    <a:pt x="31203" y="56832"/>
                  </a:lnTo>
                  <a:lnTo>
                    <a:pt x="36906" y="48209"/>
                  </a:lnTo>
                  <a:lnTo>
                    <a:pt x="39700" y="34124"/>
                  </a:lnTo>
                  <a:lnTo>
                    <a:pt x="39700" y="25501"/>
                  </a:lnTo>
                  <a:lnTo>
                    <a:pt x="36906" y="11417"/>
                  </a:lnTo>
                  <a:lnTo>
                    <a:pt x="31203" y="2921"/>
                  </a:lnTo>
                  <a:lnTo>
                    <a:pt x="22707" y="0"/>
                  </a:lnTo>
                  <a:lnTo>
                    <a:pt x="16992" y="0"/>
                  </a:lnTo>
                  <a:lnTo>
                    <a:pt x="5702" y="48209"/>
                  </a:lnTo>
                  <a:lnTo>
                    <a:pt x="16992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" name="object 361"/>
            <p:cNvSpPr/>
            <p:nvPr/>
          </p:nvSpPr>
          <p:spPr>
            <a:xfrm>
              <a:off x="2617292" y="4772113"/>
              <a:ext cx="14198" cy="59626"/>
            </a:xfrm>
            <a:custGeom>
              <a:avLst/>
              <a:gdLst/>
              <a:ahLst/>
              <a:cxnLst/>
              <a:rect l="l" t="t" r="r" b="b"/>
              <a:pathLst>
                <a:path w="14198" h="59626">
                  <a:moveTo>
                    <a:pt x="0" y="59626"/>
                  </a:moveTo>
                  <a:lnTo>
                    <a:pt x="5702" y="56832"/>
                  </a:lnTo>
                  <a:lnTo>
                    <a:pt x="8496" y="53924"/>
                  </a:lnTo>
                  <a:lnTo>
                    <a:pt x="11290" y="48209"/>
                  </a:lnTo>
                  <a:lnTo>
                    <a:pt x="14198" y="34124"/>
                  </a:lnTo>
                  <a:lnTo>
                    <a:pt x="14198" y="25501"/>
                  </a:lnTo>
                  <a:lnTo>
                    <a:pt x="11290" y="11417"/>
                  </a:lnTo>
                  <a:lnTo>
                    <a:pt x="8496" y="5714"/>
                  </a:lnTo>
                  <a:lnTo>
                    <a:pt x="5702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" name="object 362"/>
            <p:cNvSpPr/>
            <p:nvPr/>
          </p:nvSpPr>
          <p:spPr>
            <a:xfrm>
              <a:off x="2659786" y="4772113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11417"/>
                  </a:moveTo>
                  <a:lnTo>
                    <a:pt x="5702" y="8509"/>
                  </a:lnTo>
                  <a:lnTo>
                    <a:pt x="14211" y="0"/>
                  </a:lnTo>
                  <a:lnTo>
                    <a:pt x="14211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" name="object 363"/>
            <p:cNvSpPr/>
            <p:nvPr/>
          </p:nvSpPr>
          <p:spPr>
            <a:xfrm>
              <a:off x="2671203" y="4775034"/>
              <a:ext cx="0" cy="56705"/>
            </a:xfrm>
            <a:custGeom>
              <a:avLst/>
              <a:gdLst/>
              <a:ahLst/>
              <a:cxnLst/>
              <a:rect l="l" t="t" r="r" b="b"/>
              <a:pathLst>
                <a:path h="56705">
                  <a:moveTo>
                    <a:pt x="0" y="0"/>
                  </a:moveTo>
                  <a:lnTo>
                    <a:pt x="0" y="567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" name="object 364"/>
            <p:cNvSpPr/>
            <p:nvPr/>
          </p:nvSpPr>
          <p:spPr>
            <a:xfrm>
              <a:off x="2659786" y="4831740"/>
              <a:ext cx="25615" cy="0"/>
            </a:xfrm>
            <a:custGeom>
              <a:avLst/>
              <a:gdLst/>
              <a:ahLst/>
              <a:cxnLst/>
              <a:rect l="l" t="t" r="r" b="b"/>
              <a:pathLst>
                <a:path w="25615">
                  <a:moveTo>
                    <a:pt x="0" y="0"/>
                  </a:moveTo>
                  <a:lnTo>
                    <a:pt x="25615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" name="object 365"/>
            <p:cNvSpPr/>
            <p:nvPr/>
          </p:nvSpPr>
          <p:spPr>
            <a:xfrm>
              <a:off x="2708109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509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509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791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791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587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" name="object 366"/>
            <p:cNvSpPr/>
            <p:nvPr/>
          </p:nvSpPr>
          <p:spPr>
            <a:xfrm>
              <a:off x="2730817" y="4772113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59626"/>
                  </a:moveTo>
                  <a:lnTo>
                    <a:pt x="5587" y="56832"/>
                  </a:lnTo>
                  <a:lnTo>
                    <a:pt x="8508" y="53924"/>
                  </a:lnTo>
                  <a:lnTo>
                    <a:pt x="11302" y="48209"/>
                  </a:lnTo>
                  <a:lnTo>
                    <a:pt x="14084" y="34124"/>
                  </a:lnTo>
                  <a:lnTo>
                    <a:pt x="14084" y="25501"/>
                  </a:lnTo>
                  <a:lnTo>
                    <a:pt x="11302" y="11417"/>
                  </a:lnTo>
                  <a:lnTo>
                    <a:pt x="8508" y="5714"/>
                  </a:lnTo>
                  <a:lnTo>
                    <a:pt x="5587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" name="object 367"/>
            <p:cNvSpPr/>
            <p:nvPr/>
          </p:nvSpPr>
          <p:spPr>
            <a:xfrm>
              <a:off x="3152305" y="4670602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32905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3" name="object 368"/>
            <p:cNvSpPr/>
            <p:nvPr/>
          </p:nvSpPr>
          <p:spPr>
            <a:xfrm>
              <a:off x="3044469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2793" y="11417"/>
                  </a:moveTo>
                  <a:lnTo>
                    <a:pt x="5587" y="14211"/>
                  </a:lnTo>
                  <a:lnTo>
                    <a:pt x="2793" y="17005"/>
                  </a:lnTo>
                  <a:lnTo>
                    <a:pt x="0" y="14211"/>
                  </a:lnTo>
                  <a:lnTo>
                    <a:pt x="0" y="11417"/>
                  </a:lnTo>
                  <a:lnTo>
                    <a:pt x="2793" y="5714"/>
                  </a:lnTo>
                  <a:lnTo>
                    <a:pt x="5587" y="2921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3997" y="2921"/>
                  </a:lnTo>
                  <a:lnTo>
                    <a:pt x="36918" y="5714"/>
                  </a:lnTo>
                  <a:lnTo>
                    <a:pt x="39712" y="11417"/>
                  </a:lnTo>
                  <a:lnTo>
                    <a:pt x="39712" y="17005"/>
                  </a:lnTo>
                  <a:lnTo>
                    <a:pt x="36918" y="22707"/>
                  </a:lnTo>
                  <a:lnTo>
                    <a:pt x="28295" y="28422"/>
                  </a:lnTo>
                  <a:lnTo>
                    <a:pt x="14211" y="34124"/>
                  </a:lnTo>
                  <a:lnTo>
                    <a:pt x="8508" y="36918"/>
                  </a:lnTo>
                  <a:lnTo>
                    <a:pt x="2793" y="42621"/>
                  </a:lnTo>
                  <a:lnTo>
                    <a:pt x="0" y="51130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4" name="object 369"/>
            <p:cNvSpPr/>
            <p:nvPr/>
          </p:nvSpPr>
          <p:spPr>
            <a:xfrm>
              <a:off x="3058680" y="4772113"/>
              <a:ext cx="22707" cy="34124"/>
            </a:xfrm>
            <a:custGeom>
              <a:avLst/>
              <a:gdLst/>
              <a:ahLst/>
              <a:cxnLst/>
              <a:rect l="l" t="t" r="r" b="b"/>
              <a:pathLst>
                <a:path w="22707" h="34124">
                  <a:moveTo>
                    <a:pt x="11290" y="0"/>
                  </a:moveTo>
                  <a:lnTo>
                    <a:pt x="17005" y="2921"/>
                  </a:lnTo>
                  <a:lnTo>
                    <a:pt x="19786" y="5714"/>
                  </a:lnTo>
                  <a:lnTo>
                    <a:pt x="22707" y="11417"/>
                  </a:lnTo>
                  <a:lnTo>
                    <a:pt x="22707" y="17005"/>
                  </a:lnTo>
                  <a:lnTo>
                    <a:pt x="19786" y="22707"/>
                  </a:lnTo>
                  <a:lnTo>
                    <a:pt x="11290" y="28422"/>
                  </a:lnTo>
                  <a:lnTo>
                    <a:pt x="0" y="341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5" name="object 370"/>
            <p:cNvSpPr/>
            <p:nvPr/>
          </p:nvSpPr>
          <p:spPr>
            <a:xfrm>
              <a:off x="3044469" y="4823243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3"/>
                  </a:moveTo>
                  <a:lnTo>
                    <a:pt x="2793" y="0"/>
                  </a:lnTo>
                  <a:lnTo>
                    <a:pt x="8508" y="0"/>
                  </a:lnTo>
                  <a:lnTo>
                    <a:pt x="22707" y="5702"/>
                  </a:lnTo>
                  <a:lnTo>
                    <a:pt x="31216" y="5702"/>
                  </a:lnTo>
                  <a:lnTo>
                    <a:pt x="36918" y="2793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6" name="object 371"/>
            <p:cNvSpPr/>
            <p:nvPr/>
          </p:nvSpPr>
          <p:spPr>
            <a:xfrm>
              <a:off x="3052978" y="4817529"/>
              <a:ext cx="31203" cy="14211"/>
            </a:xfrm>
            <a:custGeom>
              <a:avLst/>
              <a:gdLst/>
              <a:ahLst/>
              <a:cxnLst/>
              <a:rect l="l" t="t" r="r" b="b"/>
              <a:pathLst>
                <a:path w="31203" h="14211">
                  <a:moveTo>
                    <a:pt x="0" y="5714"/>
                  </a:moveTo>
                  <a:lnTo>
                    <a:pt x="14198" y="14211"/>
                  </a:lnTo>
                  <a:lnTo>
                    <a:pt x="25488" y="14211"/>
                  </a:lnTo>
                  <a:lnTo>
                    <a:pt x="28409" y="11417"/>
                  </a:lnTo>
                  <a:lnTo>
                    <a:pt x="31203" y="5714"/>
                  </a:lnTo>
                  <a:lnTo>
                    <a:pt x="3120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7" name="object 372"/>
            <p:cNvSpPr/>
            <p:nvPr/>
          </p:nvSpPr>
          <p:spPr>
            <a:xfrm>
              <a:off x="3101174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17005" y="0"/>
                  </a:moveTo>
                  <a:lnTo>
                    <a:pt x="8508" y="2921"/>
                  </a:lnTo>
                  <a:lnTo>
                    <a:pt x="2793" y="11417"/>
                  </a:lnTo>
                  <a:lnTo>
                    <a:pt x="0" y="25501"/>
                  </a:lnTo>
                  <a:lnTo>
                    <a:pt x="0" y="34124"/>
                  </a:lnTo>
                  <a:lnTo>
                    <a:pt x="2793" y="48209"/>
                  </a:lnTo>
                  <a:lnTo>
                    <a:pt x="8508" y="56832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16" y="56832"/>
                  </a:lnTo>
                  <a:lnTo>
                    <a:pt x="36918" y="48209"/>
                  </a:lnTo>
                  <a:lnTo>
                    <a:pt x="39712" y="34124"/>
                  </a:lnTo>
                  <a:lnTo>
                    <a:pt x="39712" y="25501"/>
                  </a:lnTo>
                  <a:lnTo>
                    <a:pt x="36918" y="11417"/>
                  </a:lnTo>
                  <a:lnTo>
                    <a:pt x="31216" y="2921"/>
                  </a:lnTo>
                  <a:lnTo>
                    <a:pt x="22707" y="0"/>
                  </a:lnTo>
                  <a:lnTo>
                    <a:pt x="17005" y="0"/>
                  </a:lnTo>
                  <a:lnTo>
                    <a:pt x="5714" y="48209"/>
                  </a:lnTo>
                  <a:lnTo>
                    <a:pt x="1700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8" name="object 373"/>
            <p:cNvSpPr/>
            <p:nvPr/>
          </p:nvSpPr>
          <p:spPr>
            <a:xfrm>
              <a:off x="3123882" y="4772113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15" y="56832"/>
                  </a:lnTo>
                  <a:lnTo>
                    <a:pt x="8509" y="53924"/>
                  </a:lnTo>
                  <a:lnTo>
                    <a:pt x="11417" y="48209"/>
                  </a:lnTo>
                  <a:lnTo>
                    <a:pt x="14211" y="34124"/>
                  </a:lnTo>
                  <a:lnTo>
                    <a:pt x="14211" y="25501"/>
                  </a:lnTo>
                  <a:lnTo>
                    <a:pt x="11417" y="11417"/>
                  </a:lnTo>
                  <a:lnTo>
                    <a:pt x="8509" y="5714"/>
                  </a:lnTo>
                  <a:lnTo>
                    <a:pt x="5715" y="2921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9" name="object 374"/>
            <p:cNvSpPr/>
            <p:nvPr/>
          </p:nvSpPr>
          <p:spPr>
            <a:xfrm>
              <a:off x="3166503" y="4772113"/>
              <a:ext cx="14084" cy="59626"/>
            </a:xfrm>
            <a:custGeom>
              <a:avLst/>
              <a:gdLst/>
              <a:ahLst/>
              <a:cxnLst/>
              <a:rect l="l" t="t" r="r" b="b"/>
              <a:pathLst>
                <a:path w="14084" h="59626">
                  <a:moveTo>
                    <a:pt x="0" y="11417"/>
                  </a:moveTo>
                  <a:lnTo>
                    <a:pt x="5587" y="8509"/>
                  </a:lnTo>
                  <a:lnTo>
                    <a:pt x="14084" y="0"/>
                  </a:lnTo>
                  <a:lnTo>
                    <a:pt x="14084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0" name="object 375"/>
            <p:cNvSpPr/>
            <p:nvPr/>
          </p:nvSpPr>
          <p:spPr>
            <a:xfrm>
              <a:off x="3177806" y="4775034"/>
              <a:ext cx="0" cy="56705"/>
            </a:xfrm>
            <a:custGeom>
              <a:avLst/>
              <a:gdLst/>
              <a:ahLst/>
              <a:cxnLst/>
              <a:rect l="l" t="t" r="r" b="b"/>
              <a:pathLst>
                <a:path h="56705">
                  <a:moveTo>
                    <a:pt x="0" y="0"/>
                  </a:moveTo>
                  <a:lnTo>
                    <a:pt x="0" y="567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1" name="object 376"/>
            <p:cNvSpPr/>
            <p:nvPr/>
          </p:nvSpPr>
          <p:spPr>
            <a:xfrm>
              <a:off x="3166503" y="4831740"/>
              <a:ext cx="25501" cy="0"/>
            </a:xfrm>
            <a:custGeom>
              <a:avLst/>
              <a:gdLst/>
              <a:ahLst/>
              <a:cxnLst/>
              <a:rect l="l" t="t" r="r" b="b"/>
              <a:pathLst>
                <a:path w="25501">
                  <a:moveTo>
                    <a:pt x="0" y="0"/>
                  </a:moveTo>
                  <a:lnTo>
                    <a:pt x="25501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2" name="object 377"/>
            <p:cNvSpPr/>
            <p:nvPr/>
          </p:nvSpPr>
          <p:spPr>
            <a:xfrm>
              <a:off x="3214712" y="4772113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5714" y="0"/>
                  </a:moveTo>
                  <a:lnTo>
                    <a:pt x="0" y="28422"/>
                  </a:lnTo>
                  <a:lnTo>
                    <a:pt x="5714" y="22707"/>
                  </a:lnTo>
                  <a:lnTo>
                    <a:pt x="14211" y="19926"/>
                  </a:lnTo>
                  <a:lnTo>
                    <a:pt x="22707" y="19926"/>
                  </a:lnTo>
                  <a:lnTo>
                    <a:pt x="31203" y="22707"/>
                  </a:lnTo>
                  <a:lnTo>
                    <a:pt x="36918" y="28422"/>
                  </a:lnTo>
                  <a:lnTo>
                    <a:pt x="39712" y="36918"/>
                  </a:lnTo>
                  <a:lnTo>
                    <a:pt x="39712" y="42621"/>
                  </a:lnTo>
                  <a:lnTo>
                    <a:pt x="36918" y="51130"/>
                  </a:lnTo>
                  <a:lnTo>
                    <a:pt x="31203" y="56832"/>
                  </a:lnTo>
                  <a:lnTo>
                    <a:pt x="22707" y="59626"/>
                  </a:lnTo>
                  <a:lnTo>
                    <a:pt x="14211" y="59626"/>
                  </a:lnTo>
                  <a:lnTo>
                    <a:pt x="5714" y="56832"/>
                  </a:lnTo>
                  <a:lnTo>
                    <a:pt x="2793" y="53924"/>
                  </a:lnTo>
                  <a:lnTo>
                    <a:pt x="0" y="48209"/>
                  </a:lnTo>
                  <a:lnTo>
                    <a:pt x="0" y="45415"/>
                  </a:lnTo>
                  <a:lnTo>
                    <a:pt x="2793" y="42621"/>
                  </a:lnTo>
                  <a:lnTo>
                    <a:pt x="5714" y="45415"/>
                  </a:lnTo>
                  <a:lnTo>
                    <a:pt x="2793" y="482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3" name="object 378"/>
            <p:cNvSpPr/>
            <p:nvPr/>
          </p:nvSpPr>
          <p:spPr>
            <a:xfrm>
              <a:off x="3237420" y="4792040"/>
              <a:ext cx="14211" cy="39700"/>
            </a:xfrm>
            <a:custGeom>
              <a:avLst/>
              <a:gdLst/>
              <a:ahLst/>
              <a:cxnLst/>
              <a:rect l="l" t="t" r="r" b="b"/>
              <a:pathLst>
                <a:path w="14211" h="39700">
                  <a:moveTo>
                    <a:pt x="0" y="0"/>
                  </a:moveTo>
                  <a:lnTo>
                    <a:pt x="5715" y="2781"/>
                  </a:lnTo>
                  <a:lnTo>
                    <a:pt x="11290" y="8496"/>
                  </a:lnTo>
                  <a:lnTo>
                    <a:pt x="14211" y="16992"/>
                  </a:lnTo>
                  <a:lnTo>
                    <a:pt x="14211" y="22694"/>
                  </a:lnTo>
                  <a:lnTo>
                    <a:pt x="11290" y="31203"/>
                  </a:lnTo>
                  <a:lnTo>
                    <a:pt x="5715" y="36906"/>
                  </a:lnTo>
                  <a:lnTo>
                    <a:pt x="0" y="3970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4" name="object 379"/>
            <p:cNvSpPr/>
            <p:nvPr/>
          </p:nvSpPr>
          <p:spPr>
            <a:xfrm>
              <a:off x="3220427" y="4772113"/>
              <a:ext cx="28282" cy="0"/>
            </a:xfrm>
            <a:custGeom>
              <a:avLst/>
              <a:gdLst/>
              <a:ahLst/>
              <a:cxnLst/>
              <a:rect l="l" t="t" r="r" b="b"/>
              <a:pathLst>
                <a:path w="28282">
                  <a:moveTo>
                    <a:pt x="0" y="0"/>
                  </a:moveTo>
                  <a:lnTo>
                    <a:pt x="2828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5" name="object 380"/>
            <p:cNvSpPr/>
            <p:nvPr/>
          </p:nvSpPr>
          <p:spPr>
            <a:xfrm>
              <a:off x="3220427" y="4772113"/>
              <a:ext cx="28282" cy="2921"/>
            </a:xfrm>
            <a:custGeom>
              <a:avLst/>
              <a:gdLst/>
              <a:ahLst/>
              <a:cxnLst/>
              <a:rect l="l" t="t" r="r" b="b"/>
              <a:pathLst>
                <a:path w="28282" h="2921">
                  <a:moveTo>
                    <a:pt x="0" y="2921"/>
                  </a:moveTo>
                  <a:lnTo>
                    <a:pt x="14084" y="2921"/>
                  </a:lnTo>
                  <a:lnTo>
                    <a:pt x="2828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6" name="object 381"/>
            <p:cNvSpPr/>
            <p:nvPr/>
          </p:nvSpPr>
          <p:spPr>
            <a:xfrm>
              <a:off x="1227048" y="3057423"/>
              <a:ext cx="0" cy="1646085"/>
            </a:xfrm>
            <a:custGeom>
              <a:avLst/>
              <a:gdLst/>
              <a:ahLst/>
              <a:cxnLst/>
              <a:rect l="l" t="t" r="r" b="b"/>
              <a:pathLst>
                <a:path h="1646085">
                  <a:moveTo>
                    <a:pt x="0" y="0"/>
                  </a:moveTo>
                  <a:lnTo>
                    <a:pt x="0" y="164608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7" name="object 382"/>
            <p:cNvSpPr/>
            <p:nvPr/>
          </p:nvSpPr>
          <p:spPr>
            <a:xfrm>
              <a:off x="1328445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8" name="object 383"/>
            <p:cNvSpPr/>
            <p:nvPr/>
          </p:nvSpPr>
          <p:spPr>
            <a:xfrm>
              <a:off x="1429715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9" name="object 384"/>
            <p:cNvSpPr/>
            <p:nvPr/>
          </p:nvSpPr>
          <p:spPr>
            <a:xfrm>
              <a:off x="1530985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0" name="object 385"/>
            <p:cNvSpPr/>
            <p:nvPr/>
          </p:nvSpPr>
          <p:spPr>
            <a:xfrm>
              <a:off x="1733651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1" name="object 386"/>
            <p:cNvSpPr/>
            <p:nvPr/>
          </p:nvSpPr>
          <p:spPr>
            <a:xfrm>
              <a:off x="1835048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2" name="object 387"/>
            <p:cNvSpPr/>
            <p:nvPr/>
          </p:nvSpPr>
          <p:spPr>
            <a:xfrm>
              <a:off x="1936318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3" name="object 388"/>
            <p:cNvSpPr/>
            <p:nvPr/>
          </p:nvSpPr>
          <p:spPr>
            <a:xfrm>
              <a:off x="2037702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4" name="object 389"/>
            <p:cNvSpPr/>
            <p:nvPr/>
          </p:nvSpPr>
          <p:spPr>
            <a:xfrm>
              <a:off x="2240368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5" name="object 390"/>
            <p:cNvSpPr/>
            <p:nvPr/>
          </p:nvSpPr>
          <p:spPr>
            <a:xfrm>
              <a:off x="2341638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6" name="object 391"/>
            <p:cNvSpPr/>
            <p:nvPr/>
          </p:nvSpPr>
          <p:spPr>
            <a:xfrm>
              <a:off x="2443035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7" name="object 392"/>
            <p:cNvSpPr/>
            <p:nvPr/>
          </p:nvSpPr>
          <p:spPr>
            <a:xfrm>
              <a:off x="2544305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8" name="object 393"/>
            <p:cNvSpPr/>
            <p:nvPr/>
          </p:nvSpPr>
          <p:spPr>
            <a:xfrm>
              <a:off x="2746971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9" name="object 394"/>
            <p:cNvSpPr/>
            <p:nvPr/>
          </p:nvSpPr>
          <p:spPr>
            <a:xfrm>
              <a:off x="2848241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0" name="object 395"/>
            <p:cNvSpPr/>
            <p:nvPr/>
          </p:nvSpPr>
          <p:spPr>
            <a:xfrm>
              <a:off x="2949638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1" name="object 396"/>
            <p:cNvSpPr/>
            <p:nvPr/>
          </p:nvSpPr>
          <p:spPr>
            <a:xfrm>
              <a:off x="3050908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2" name="object 397"/>
            <p:cNvSpPr/>
            <p:nvPr/>
          </p:nvSpPr>
          <p:spPr>
            <a:xfrm>
              <a:off x="3253575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3" name="object 398"/>
            <p:cNvSpPr/>
            <p:nvPr/>
          </p:nvSpPr>
          <p:spPr>
            <a:xfrm>
              <a:off x="3354971" y="468699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1651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4" name="object 399"/>
            <p:cNvSpPr/>
            <p:nvPr/>
          </p:nvSpPr>
          <p:spPr>
            <a:xfrm>
              <a:off x="3456241" y="3057423"/>
              <a:ext cx="0" cy="1646085"/>
            </a:xfrm>
            <a:custGeom>
              <a:avLst/>
              <a:gdLst/>
              <a:ahLst/>
              <a:cxnLst/>
              <a:rect l="l" t="t" r="r" b="b"/>
              <a:pathLst>
                <a:path h="1646085">
                  <a:moveTo>
                    <a:pt x="0" y="0"/>
                  </a:moveTo>
                  <a:lnTo>
                    <a:pt x="0" y="164608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5" name="object 400"/>
            <p:cNvSpPr/>
            <p:nvPr/>
          </p:nvSpPr>
          <p:spPr>
            <a:xfrm>
              <a:off x="1985492" y="4883226"/>
              <a:ext cx="0" cy="59626"/>
            </a:xfrm>
            <a:custGeom>
              <a:avLst/>
              <a:gdLst/>
              <a:ahLst/>
              <a:cxnLst/>
              <a:rect l="l" t="t" r="r" b="b"/>
              <a:pathLst>
                <a:path h="59626">
                  <a:moveTo>
                    <a:pt x="0" y="0"/>
                  </a:move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6" name="object 401"/>
            <p:cNvSpPr/>
            <p:nvPr/>
          </p:nvSpPr>
          <p:spPr>
            <a:xfrm>
              <a:off x="1988400" y="4883226"/>
              <a:ext cx="0" cy="59626"/>
            </a:xfrm>
            <a:custGeom>
              <a:avLst/>
              <a:gdLst/>
              <a:ahLst/>
              <a:cxnLst/>
              <a:rect l="l" t="t" r="r" b="b"/>
              <a:pathLst>
                <a:path h="59626">
                  <a:moveTo>
                    <a:pt x="0" y="0"/>
                  </a:move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7" name="object 402"/>
            <p:cNvSpPr/>
            <p:nvPr/>
          </p:nvSpPr>
          <p:spPr>
            <a:xfrm>
              <a:off x="1965693" y="4883226"/>
              <a:ext cx="42506" cy="17119"/>
            </a:xfrm>
            <a:custGeom>
              <a:avLst/>
              <a:gdLst/>
              <a:ahLst/>
              <a:cxnLst/>
              <a:rect l="l" t="t" r="r" b="b"/>
              <a:pathLst>
                <a:path w="42506" h="17119">
                  <a:moveTo>
                    <a:pt x="2793" y="0"/>
                  </a:moveTo>
                  <a:lnTo>
                    <a:pt x="0" y="17119"/>
                  </a:lnTo>
                  <a:lnTo>
                    <a:pt x="0" y="0"/>
                  </a:lnTo>
                  <a:lnTo>
                    <a:pt x="42506" y="0"/>
                  </a:lnTo>
                  <a:lnTo>
                    <a:pt x="42506" y="17119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8" name="object 403"/>
            <p:cNvSpPr/>
            <p:nvPr/>
          </p:nvSpPr>
          <p:spPr>
            <a:xfrm>
              <a:off x="1976996" y="4942852"/>
              <a:ext cx="156159" cy="0"/>
            </a:xfrm>
            <a:custGeom>
              <a:avLst/>
              <a:gdLst/>
              <a:ahLst/>
              <a:cxnLst/>
              <a:rect l="l" t="t" r="r" b="b"/>
              <a:pathLst>
                <a:path w="156159">
                  <a:moveTo>
                    <a:pt x="0" y="0"/>
                  </a:moveTo>
                  <a:lnTo>
                    <a:pt x="15615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9" name="object 404"/>
            <p:cNvSpPr/>
            <p:nvPr/>
          </p:nvSpPr>
          <p:spPr>
            <a:xfrm>
              <a:off x="2025319" y="4883226"/>
              <a:ext cx="5587" cy="5702"/>
            </a:xfrm>
            <a:custGeom>
              <a:avLst/>
              <a:gdLst/>
              <a:ahLst/>
              <a:cxnLst/>
              <a:rect l="l" t="t" r="r" b="b"/>
              <a:pathLst>
                <a:path w="5587" h="5702">
                  <a:moveTo>
                    <a:pt x="2793" y="0"/>
                  </a:moveTo>
                  <a:lnTo>
                    <a:pt x="0" y="2921"/>
                  </a:lnTo>
                  <a:lnTo>
                    <a:pt x="2793" y="5702"/>
                  </a:lnTo>
                  <a:lnTo>
                    <a:pt x="5587" y="2921"/>
                  </a:lnTo>
                  <a:lnTo>
                    <a:pt x="279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0" name="object 405"/>
            <p:cNvSpPr/>
            <p:nvPr/>
          </p:nvSpPr>
          <p:spPr>
            <a:xfrm>
              <a:off x="2025383" y="4897494"/>
              <a:ext cx="0" cy="45358"/>
            </a:xfrm>
            <a:custGeom>
              <a:avLst/>
              <a:gdLst/>
              <a:ahLst/>
              <a:cxnLst/>
              <a:rect l="l" t="t" r="r" b="b"/>
              <a:pathLst>
                <a:path h="45358">
                  <a:moveTo>
                    <a:pt x="0" y="0"/>
                  </a:moveTo>
                  <a:lnTo>
                    <a:pt x="0" y="45358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1" name="object 406"/>
            <p:cNvSpPr/>
            <p:nvPr/>
          </p:nvSpPr>
          <p:spPr>
            <a:xfrm>
              <a:off x="2030907" y="4903139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2" name="object 407"/>
            <p:cNvSpPr/>
            <p:nvPr/>
          </p:nvSpPr>
          <p:spPr>
            <a:xfrm>
              <a:off x="2056587" y="4897494"/>
              <a:ext cx="0" cy="45358"/>
            </a:xfrm>
            <a:custGeom>
              <a:avLst/>
              <a:gdLst/>
              <a:ahLst/>
              <a:cxnLst/>
              <a:rect l="l" t="t" r="r" b="b"/>
              <a:pathLst>
                <a:path h="45358">
                  <a:moveTo>
                    <a:pt x="0" y="0"/>
                  </a:moveTo>
                  <a:lnTo>
                    <a:pt x="0" y="45358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3" name="object 408"/>
            <p:cNvSpPr/>
            <p:nvPr/>
          </p:nvSpPr>
          <p:spPr>
            <a:xfrm>
              <a:off x="2062111" y="4903139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4" name="object 409"/>
            <p:cNvSpPr/>
            <p:nvPr/>
          </p:nvSpPr>
          <p:spPr>
            <a:xfrm>
              <a:off x="2062111" y="4903139"/>
              <a:ext cx="31203" cy="39712"/>
            </a:xfrm>
            <a:custGeom>
              <a:avLst/>
              <a:gdLst/>
              <a:ahLst/>
              <a:cxnLst/>
              <a:rect l="l" t="t" r="r" b="b"/>
              <a:pathLst>
                <a:path w="31203" h="39712">
                  <a:moveTo>
                    <a:pt x="0" y="8496"/>
                  </a:moveTo>
                  <a:lnTo>
                    <a:pt x="5714" y="2793"/>
                  </a:lnTo>
                  <a:lnTo>
                    <a:pt x="14211" y="0"/>
                  </a:lnTo>
                  <a:lnTo>
                    <a:pt x="19913" y="0"/>
                  </a:lnTo>
                  <a:lnTo>
                    <a:pt x="28422" y="2793"/>
                  </a:lnTo>
                  <a:lnTo>
                    <a:pt x="31203" y="8496"/>
                  </a:lnTo>
                  <a:lnTo>
                    <a:pt x="3120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5" name="object 410"/>
            <p:cNvSpPr/>
            <p:nvPr/>
          </p:nvSpPr>
          <p:spPr>
            <a:xfrm>
              <a:off x="2082025" y="4903139"/>
              <a:ext cx="8509" cy="39712"/>
            </a:xfrm>
            <a:custGeom>
              <a:avLst/>
              <a:gdLst/>
              <a:ahLst/>
              <a:cxnLst/>
              <a:rect l="l" t="t" r="r" b="b"/>
              <a:pathLst>
                <a:path w="8509" h="39712">
                  <a:moveTo>
                    <a:pt x="0" y="0"/>
                  </a:moveTo>
                  <a:lnTo>
                    <a:pt x="5715" y="2793"/>
                  </a:lnTo>
                  <a:lnTo>
                    <a:pt x="8509" y="8496"/>
                  </a:lnTo>
                  <a:lnTo>
                    <a:pt x="8509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6" name="object 411"/>
            <p:cNvSpPr/>
            <p:nvPr/>
          </p:nvSpPr>
          <p:spPr>
            <a:xfrm>
              <a:off x="2093315" y="4903139"/>
              <a:ext cx="31216" cy="39712"/>
            </a:xfrm>
            <a:custGeom>
              <a:avLst/>
              <a:gdLst/>
              <a:ahLst/>
              <a:cxnLst/>
              <a:rect l="l" t="t" r="r" b="b"/>
              <a:pathLst>
                <a:path w="31216" h="39712">
                  <a:moveTo>
                    <a:pt x="0" y="8496"/>
                  </a:moveTo>
                  <a:lnTo>
                    <a:pt x="5714" y="2793"/>
                  </a:lnTo>
                  <a:lnTo>
                    <a:pt x="14211" y="0"/>
                  </a:lnTo>
                  <a:lnTo>
                    <a:pt x="19913" y="0"/>
                  </a:lnTo>
                  <a:lnTo>
                    <a:pt x="28422" y="2793"/>
                  </a:lnTo>
                  <a:lnTo>
                    <a:pt x="31216" y="8496"/>
                  </a:lnTo>
                  <a:lnTo>
                    <a:pt x="3121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7" name="object 412"/>
            <p:cNvSpPr/>
            <p:nvPr/>
          </p:nvSpPr>
          <p:spPr>
            <a:xfrm>
              <a:off x="2113229" y="4903139"/>
              <a:ext cx="8509" cy="39712"/>
            </a:xfrm>
            <a:custGeom>
              <a:avLst/>
              <a:gdLst/>
              <a:ahLst/>
              <a:cxnLst/>
              <a:rect l="l" t="t" r="r" b="b"/>
              <a:pathLst>
                <a:path w="8509" h="39712">
                  <a:moveTo>
                    <a:pt x="0" y="0"/>
                  </a:moveTo>
                  <a:lnTo>
                    <a:pt x="5715" y="2793"/>
                  </a:lnTo>
                  <a:lnTo>
                    <a:pt x="8509" y="8496"/>
                  </a:lnTo>
                  <a:lnTo>
                    <a:pt x="8509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8" name="object 413"/>
            <p:cNvSpPr/>
            <p:nvPr/>
          </p:nvSpPr>
          <p:spPr>
            <a:xfrm>
              <a:off x="2147239" y="4903139"/>
              <a:ext cx="36906" cy="39712"/>
            </a:xfrm>
            <a:custGeom>
              <a:avLst/>
              <a:gdLst/>
              <a:ahLst/>
              <a:cxnLst/>
              <a:rect l="l" t="t" r="r" b="b"/>
              <a:pathLst>
                <a:path w="36906" h="39712">
                  <a:moveTo>
                    <a:pt x="2908" y="17005"/>
                  </a:moveTo>
                  <a:lnTo>
                    <a:pt x="36906" y="17005"/>
                  </a:lnTo>
                  <a:lnTo>
                    <a:pt x="36906" y="11290"/>
                  </a:lnTo>
                  <a:lnTo>
                    <a:pt x="34112" y="5702"/>
                  </a:lnTo>
                  <a:lnTo>
                    <a:pt x="31203" y="2793"/>
                  </a:lnTo>
                  <a:lnTo>
                    <a:pt x="25615" y="0"/>
                  </a:lnTo>
                  <a:lnTo>
                    <a:pt x="17119" y="0"/>
                  </a:lnTo>
                  <a:lnTo>
                    <a:pt x="8496" y="2793"/>
                  </a:lnTo>
                  <a:lnTo>
                    <a:pt x="2908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908" y="31203"/>
                  </a:lnTo>
                  <a:lnTo>
                    <a:pt x="8496" y="36918"/>
                  </a:lnTo>
                  <a:lnTo>
                    <a:pt x="17119" y="39712"/>
                  </a:lnTo>
                  <a:lnTo>
                    <a:pt x="22707" y="39712"/>
                  </a:lnTo>
                  <a:lnTo>
                    <a:pt x="31203" y="36918"/>
                  </a:lnTo>
                  <a:lnTo>
                    <a:pt x="36906" y="3120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9" name="object 414"/>
            <p:cNvSpPr/>
            <p:nvPr/>
          </p:nvSpPr>
          <p:spPr>
            <a:xfrm>
              <a:off x="2178443" y="4905933"/>
              <a:ext cx="2908" cy="14211"/>
            </a:xfrm>
            <a:custGeom>
              <a:avLst/>
              <a:gdLst/>
              <a:ahLst/>
              <a:cxnLst/>
              <a:rect l="l" t="t" r="r" b="b"/>
              <a:pathLst>
                <a:path w="2908" h="14211">
                  <a:moveTo>
                    <a:pt x="2908" y="14211"/>
                  </a:moveTo>
                  <a:lnTo>
                    <a:pt x="2908" y="5702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0" name="object 415"/>
            <p:cNvSpPr/>
            <p:nvPr/>
          </p:nvSpPr>
          <p:spPr>
            <a:xfrm>
              <a:off x="2150148" y="4903139"/>
              <a:ext cx="14211" cy="39712"/>
            </a:xfrm>
            <a:custGeom>
              <a:avLst/>
              <a:gdLst/>
              <a:ahLst/>
              <a:cxnLst/>
              <a:rect l="l" t="t" r="r" b="b"/>
              <a:pathLst>
                <a:path w="14211" h="39712">
                  <a:moveTo>
                    <a:pt x="14211" y="0"/>
                  </a:moveTo>
                  <a:lnTo>
                    <a:pt x="8496" y="2793"/>
                  </a:lnTo>
                  <a:lnTo>
                    <a:pt x="2793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793" y="31203"/>
                  </a:lnTo>
                  <a:lnTo>
                    <a:pt x="8496" y="36918"/>
                  </a:lnTo>
                  <a:lnTo>
                    <a:pt x="14211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1" name="object 416"/>
            <p:cNvSpPr/>
            <p:nvPr/>
          </p:nvSpPr>
          <p:spPr>
            <a:xfrm>
              <a:off x="2249474" y="4871935"/>
              <a:ext cx="19799" cy="93624"/>
            </a:xfrm>
            <a:custGeom>
              <a:avLst/>
              <a:gdLst/>
              <a:ahLst/>
              <a:cxnLst/>
              <a:rect l="l" t="t" r="r" b="b"/>
              <a:pathLst>
                <a:path w="19799" h="93624">
                  <a:moveTo>
                    <a:pt x="19799" y="0"/>
                  </a:moveTo>
                  <a:lnTo>
                    <a:pt x="14084" y="5702"/>
                  </a:lnTo>
                  <a:lnTo>
                    <a:pt x="8509" y="14211"/>
                  </a:lnTo>
                  <a:lnTo>
                    <a:pt x="2793" y="25501"/>
                  </a:lnTo>
                  <a:lnTo>
                    <a:pt x="0" y="39700"/>
                  </a:lnTo>
                  <a:lnTo>
                    <a:pt x="0" y="51117"/>
                  </a:lnTo>
                  <a:lnTo>
                    <a:pt x="2793" y="65201"/>
                  </a:lnTo>
                  <a:lnTo>
                    <a:pt x="8509" y="79413"/>
                  </a:lnTo>
                  <a:lnTo>
                    <a:pt x="14084" y="87909"/>
                  </a:lnTo>
                  <a:lnTo>
                    <a:pt x="19799" y="936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2" name="object 417"/>
            <p:cNvSpPr/>
            <p:nvPr/>
          </p:nvSpPr>
          <p:spPr>
            <a:xfrm>
              <a:off x="2252268" y="4877638"/>
              <a:ext cx="11290" cy="82207"/>
            </a:xfrm>
            <a:custGeom>
              <a:avLst/>
              <a:gdLst/>
              <a:ahLst/>
              <a:cxnLst/>
              <a:rect l="l" t="t" r="r" b="b"/>
              <a:pathLst>
                <a:path w="11290" h="82207">
                  <a:moveTo>
                    <a:pt x="11290" y="0"/>
                  </a:moveTo>
                  <a:lnTo>
                    <a:pt x="5715" y="11290"/>
                  </a:lnTo>
                  <a:lnTo>
                    <a:pt x="2793" y="19799"/>
                  </a:lnTo>
                  <a:lnTo>
                    <a:pt x="0" y="33997"/>
                  </a:lnTo>
                  <a:lnTo>
                    <a:pt x="0" y="45415"/>
                  </a:lnTo>
                  <a:lnTo>
                    <a:pt x="2793" y="59499"/>
                  </a:lnTo>
                  <a:lnTo>
                    <a:pt x="5715" y="70916"/>
                  </a:lnTo>
                  <a:lnTo>
                    <a:pt x="11290" y="822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3" name="object 418"/>
            <p:cNvSpPr/>
            <p:nvPr/>
          </p:nvSpPr>
          <p:spPr>
            <a:xfrm>
              <a:off x="2289187" y="4883226"/>
              <a:ext cx="5702" cy="5702"/>
            </a:xfrm>
            <a:custGeom>
              <a:avLst/>
              <a:gdLst/>
              <a:ahLst/>
              <a:cxnLst/>
              <a:rect l="l" t="t" r="r" b="b"/>
              <a:pathLst>
                <a:path w="5702" h="5702">
                  <a:moveTo>
                    <a:pt x="2793" y="0"/>
                  </a:moveTo>
                  <a:lnTo>
                    <a:pt x="0" y="2921"/>
                  </a:lnTo>
                  <a:lnTo>
                    <a:pt x="2793" y="5702"/>
                  </a:lnTo>
                  <a:lnTo>
                    <a:pt x="5702" y="2921"/>
                  </a:lnTo>
                  <a:lnTo>
                    <a:pt x="279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4" name="object 419"/>
            <p:cNvSpPr/>
            <p:nvPr/>
          </p:nvSpPr>
          <p:spPr>
            <a:xfrm>
              <a:off x="2289244" y="4897431"/>
              <a:ext cx="0" cy="45421"/>
            </a:xfrm>
            <a:custGeom>
              <a:avLst/>
              <a:gdLst/>
              <a:ahLst/>
              <a:cxnLst/>
              <a:rect l="l" t="t" r="r" b="b"/>
              <a:pathLst>
                <a:path h="45421">
                  <a:moveTo>
                    <a:pt x="0" y="0"/>
                  </a:moveTo>
                  <a:lnTo>
                    <a:pt x="0" y="45421"/>
                  </a:lnTo>
                </a:path>
              </a:pathLst>
            </a:custGeom>
            <a:ln w="1154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5" name="object 420"/>
            <p:cNvSpPr/>
            <p:nvPr/>
          </p:nvSpPr>
          <p:spPr>
            <a:xfrm>
              <a:off x="2294889" y="4903139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6" name="object 421"/>
            <p:cNvSpPr/>
            <p:nvPr/>
          </p:nvSpPr>
          <p:spPr>
            <a:xfrm>
              <a:off x="2283472" y="4942852"/>
              <a:ext cx="82334" cy="0"/>
            </a:xfrm>
            <a:custGeom>
              <a:avLst/>
              <a:gdLst/>
              <a:ahLst/>
              <a:cxnLst/>
              <a:rect l="l" t="t" r="r" b="b"/>
              <a:pathLst>
                <a:path w="82334">
                  <a:moveTo>
                    <a:pt x="0" y="0"/>
                  </a:moveTo>
                  <a:lnTo>
                    <a:pt x="8233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7" name="object 422"/>
            <p:cNvSpPr/>
            <p:nvPr/>
          </p:nvSpPr>
          <p:spPr>
            <a:xfrm>
              <a:off x="2320455" y="4897437"/>
              <a:ext cx="0" cy="45415"/>
            </a:xfrm>
            <a:custGeom>
              <a:avLst/>
              <a:gdLst/>
              <a:ahLst/>
              <a:cxnLst/>
              <a:rect l="l" t="t" r="r" b="b"/>
              <a:pathLst>
                <a:path h="45415">
                  <a:moveTo>
                    <a:pt x="0" y="0"/>
                  </a:moveTo>
                  <a:lnTo>
                    <a:pt x="0" y="45415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8" name="object 423"/>
            <p:cNvSpPr/>
            <p:nvPr/>
          </p:nvSpPr>
          <p:spPr>
            <a:xfrm>
              <a:off x="2326106" y="4903139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9" name="object 424"/>
            <p:cNvSpPr/>
            <p:nvPr/>
          </p:nvSpPr>
          <p:spPr>
            <a:xfrm>
              <a:off x="2326106" y="4903139"/>
              <a:ext cx="31203" cy="39712"/>
            </a:xfrm>
            <a:custGeom>
              <a:avLst/>
              <a:gdLst/>
              <a:ahLst/>
              <a:cxnLst/>
              <a:rect l="l" t="t" r="r" b="b"/>
              <a:pathLst>
                <a:path w="31203" h="39712">
                  <a:moveTo>
                    <a:pt x="0" y="8496"/>
                  </a:moveTo>
                  <a:lnTo>
                    <a:pt x="5575" y="2793"/>
                  </a:lnTo>
                  <a:lnTo>
                    <a:pt x="14084" y="0"/>
                  </a:lnTo>
                  <a:lnTo>
                    <a:pt x="19786" y="0"/>
                  </a:lnTo>
                  <a:lnTo>
                    <a:pt x="28282" y="2793"/>
                  </a:lnTo>
                  <a:lnTo>
                    <a:pt x="31203" y="8496"/>
                  </a:lnTo>
                  <a:lnTo>
                    <a:pt x="3120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0" name="object 425"/>
            <p:cNvSpPr/>
            <p:nvPr/>
          </p:nvSpPr>
          <p:spPr>
            <a:xfrm>
              <a:off x="2345893" y="4903139"/>
              <a:ext cx="8496" cy="39712"/>
            </a:xfrm>
            <a:custGeom>
              <a:avLst/>
              <a:gdLst/>
              <a:ahLst/>
              <a:cxnLst/>
              <a:rect l="l" t="t" r="r" b="b"/>
              <a:pathLst>
                <a:path w="8496" h="39712">
                  <a:moveTo>
                    <a:pt x="0" y="0"/>
                  </a:moveTo>
                  <a:lnTo>
                    <a:pt x="5702" y="2793"/>
                  </a:lnTo>
                  <a:lnTo>
                    <a:pt x="8496" y="8496"/>
                  </a:lnTo>
                  <a:lnTo>
                    <a:pt x="8496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1" name="object 426"/>
            <p:cNvSpPr/>
            <p:nvPr/>
          </p:nvSpPr>
          <p:spPr>
            <a:xfrm>
              <a:off x="2428227" y="4903139"/>
              <a:ext cx="16992" cy="39712"/>
            </a:xfrm>
            <a:custGeom>
              <a:avLst/>
              <a:gdLst/>
              <a:ahLst/>
              <a:cxnLst/>
              <a:rect l="l" t="t" r="r" b="b"/>
              <a:pathLst>
                <a:path w="16992" h="39712">
                  <a:moveTo>
                    <a:pt x="0" y="0"/>
                  </a:moveTo>
                  <a:lnTo>
                    <a:pt x="16992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2" name="object 427"/>
            <p:cNvSpPr/>
            <p:nvPr/>
          </p:nvSpPr>
          <p:spPr>
            <a:xfrm>
              <a:off x="2431008" y="4903139"/>
              <a:ext cx="14211" cy="33997"/>
            </a:xfrm>
            <a:custGeom>
              <a:avLst/>
              <a:gdLst/>
              <a:ahLst/>
              <a:cxnLst/>
              <a:rect l="l" t="t" r="r" b="b"/>
              <a:pathLst>
                <a:path w="14211" h="33997">
                  <a:moveTo>
                    <a:pt x="0" y="0"/>
                  </a:moveTo>
                  <a:lnTo>
                    <a:pt x="14211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3" name="object 428"/>
            <p:cNvSpPr/>
            <p:nvPr/>
          </p:nvSpPr>
          <p:spPr>
            <a:xfrm>
              <a:off x="2422512" y="4903139"/>
              <a:ext cx="39712" cy="62420"/>
            </a:xfrm>
            <a:custGeom>
              <a:avLst/>
              <a:gdLst/>
              <a:ahLst/>
              <a:cxnLst/>
              <a:rect l="l" t="t" r="r" b="b"/>
              <a:pathLst>
                <a:path w="39712" h="62420">
                  <a:moveTo>
                    <a:pt x="39712" y="0"/>
                  </a:moveTo>
                  <a:lnTo>
                    <a:pt x="22707" y="39712"/>
                  </a:lnTo>
                  <a:lnTo>
                    <a:pt x="17005" y="53911"/>
                  </a:lnTo>
                  <a:lnTo>
                    <a:pt x="11417" y="59626"/>
                  </a:lnTo>
                  <a:lnTo>
                    <a:pt x="5715" y="62420"/>
                  </a:lnTo>
                  <a:lnTo>
                    <a:pt x="2793" y="62420"/>
                  </a:lnTo>
                  <a:lnTo>
                    <a:pt x="0" y="59626"/>
                  </a:lnTo>
                  <a:lnTo>
                    <a:pt x="2793" y="56705"/>
                  </a:lnTo>
                  <a:lnTo>
                    <a:pt x="5715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4" name="object 429"/>
            <p:cNvSpPr/>
            <p:nvPr/>
          </p:nvSpPr>
          <p:spPr>
            <a:xfrm>
              <a:off x="2422512" y="4903139"/>
              <a:ext cx="45415" cy="0"/>
            </a:xfrm>
            <a:custGeom>
              <a:avLst/>
              <a:gdLst/>
              <a:ahLst/>
              <a:cxnLst/>
              <a:rect l="l" t="t" r="r" b="b"/>
              <a:pathLst>
                <a:path w="45415">
                  <a:moveTo>
                    <a:pt x="0" y="0"/>
                  </a:moveTo>
                  <a:lnTo>
                    <a:pt x="45415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5" name="object 430"/>
            <p:cNvSpPr/>
            <p:nvPr/>
          </p:nvSpPr>
          <p:spPr>
            <a:xfrm>
              <a:off x="2479217" y="4903139"/>
              <a:ext cx="36918" cy="39712"/>
            </a:xfrm>
            <a:custGeom>
              <a:avLst/>
              <a:gdLst/>
              <a:ahLst/>
              <a:cxnLst/>
              <a:rect l="l" t="t" r="r" b="b"/>
              <a:pathLst>
                <a:path w="36918" h="39712">
                  <a:moveTo>
                    <a:pt x="2920" y="17005"/>
                  </a:moveTo>
                  <a:lnTo>
                    <a:pt x="36918" y="17005"/>
                  </a:lnTo>
                  <a:lnTo>
                    <a:pt x="36918" y="11290"/>
                  </a:lnTo>
                  <a:lnTo>
                    <a:pt x="34124" y="5702"/>
                  </a:lnTo>
                  <a:lnTo>
                    <a:pt x="31330" y="2793"/>
                  </a:lnTo>
                  <a:lnTo>
                    <a:pt x="25628" y="0"/>
                  </a:lnTo>
                  <a:lnTo>
                    <a:pt x="17119" y="0"/>
                  </a:lnTo>
                  <a:lnTo>
                    <a:pt x="8623" y="2793"/>
                  </a:lnTo>
                  <a:lnTo>
                    <a:pt x="2920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920" y="31203"/>
                  </a:lnTo>
                  <a:lnTo>
                    <a:pt x="8623" y="36918"/>
                  </a:lnTo>
                  <a:lnTo>
                    <a:pt x="17119" y="39712"/>
                  </a:lnTo>
                  <a:lnTo>
                    <a:pt x="22707" y="39712"/>
                  </a:lnTo>
                  <a:lnTo>
                    <a:pt x="31330" y="36918"/>
                  </a:lnTo>
                  <a:lnTo>
                    <a:pt x="36918" y="3120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6" name="object 431"/>
            <p:cNvSpPr/>
            <p:nvPr/>
          </p:nvSpPr>
          <p:spPr>
            <a:xfrm>
              <a:off x="2510548" y="4905933"/>
              <a:ext cx="2793" cy="14211"/>
            </a:xfrm>
            <a:custGeom>
              <a:avLst/>
              <a:gdLst/>
              <a:ahLst/>
              <a:cxnLst/>
              <a:rect l="l" t="t" r="r" b="b"/>
              <a:pathLst>
                <a:path w="2793" h="14211">
                  <a:moveTo>
                    <a:pt x="2793" y="14211"/>
                  </a:moveTo>
                  <a:lnTo>
                    <a:pt x="2793" y="5702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7" name="object 432"/>
            <p:cNvSpPr/>
            <p:nvPr/>
          </p:nvSpPr>
          <p:spPr>
            <a:xfrm>
              <a:off x="2482138" y="4903139"/>
              <a:ext cx="14198" cy="39712"/>
            </a:xfrm>
            <a:custGeom>
              <a:avLst/>
              <a:gdLst/>
              <a:ahLst/>
              <a:cxnLst/>
              <a:rect l="l" t="t" r="r" b="b"/>
              <a:pathLst>
                <a:path w="14198" h="39712">
                  <a:moveTo>
                    <a:pt x="14198" y="0"/>
                  </a:moveTo>
                  <a:lnTo>
                    <a:pt x="8496" y="2793"/>
                  </a:lnTo>
                  <a:lnTo>
                    <a:pt x="2793" y="8496"/>
                  </a:lnTo>
                  <a:lnTo>
                    <a:pt x="0" y="17005"/>
                  </a:lnTo>
                  <a:lnTo>
                    <a:pt x="0" y="22707"/>
                  </a:lnTo>
                  <a:lnTo>
                    <a:pt x="2793" y="31203"/>
                  </a:lnTo>
                  <a:lnTo>
                    <a:pt x="8496" y="36918"/>
                  </a:lnTo>
                  <a:lnTo>
                    <a:pt x="14198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8" name="object 433"/>
            <p:cNvSpPr/>
            <p:nvPr/>
          </p:nvSpPr>
          <p:spPr>
            <a:xfrm>
              <a:off x="2536050" y="4903139"/>
              <a:ext cx="36918" cy="39712"/>
            </a:xfrm>
            <a:custGeom>
              <a:avLst/>
              <a:gdLst/>
              <a:ahLst/>
              <a:cxnLst/>
              <a:rect l="l" t="t" r="r" b="b"/>
              <a:pathLst>
                <a:path w="36918" h="39712">
                  <a:moveTo>
                    <a:pt x="2793" y="5702"/>
                  </a:moveTo>
                  <a:lnTo>
                    <a:pt x="2793" y="8496"/>
                  </a:lnTo>
                  <a:lnTo>
                    <a:pt x="0" y="8496"/>
                  </a:lnTo>
                  <a:lnTo>
                    <a:pt x="0" y="5702"/>
                  </a:lnTo>
                  <a:lnTo>
                    <a:pt x="2793" y="2793"/>
                  </a:lnTo>
                  <a:lnTo>
                    <a:pt x="8496" y="0"/>
                  </a:lnTo>
                  <a:lnTo>
                    <a:pt x="19786" y="0"/>
                  </a:lnTo>
                  <a:lnTo>
                    <a:pt x="25501" y="2793"/>
                  </a:lnTo>
                  <a:lnTo>
                    <a:pt x="28409" y="5702"/>
                  </a:lnTo>
                  <a:lnTo>
                    <a:pt x="31203" y="11290"/>
                  </a:lnTo>
                  <a:lnTo>
                    <a:pt x="31203" y="31203"/>
                  </a:lnTo>
                  <a:lnTo>
                    <a:pt x="33997" y="36918"/>
                  </a:lnTo>
                  <a:lnTo>
                    <a:pt x="36918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9" name="object 434"/>
            <p:cNvSpPr/>
            <p:nvPr/>
          </p:nvSpPr>
          <p:spPr>
            <a:xfrm>
              <a:off x="2564460" y="4908842"/>
              <a:ext cx="11303" cy="34010"/>
            </a:xfrm>
            <a:custGeom>
              <a:avLst/>
              <a:gdLst/>
              <a:ahLst/>
              <a:cxnLst/>
              <a:rect l="l" t="t" r="r" b="b"/>
              <a:pathLst>
                <a:path w="11303" h="34010">
                  <a:moveTo>
                    <a:pt x="0" y="0"/>
                  </a:moveTo>
                  <a:lnTo>
                    <a:pt x="0" y="25501"/>
                  </a:lnTo>
                  <a:lnTo>
                    <a:pt x="2793" y="31216"/>
                  </a:lnTo>
                  <a:lnTo>
                    <a:pt x="8509" y="34010"/>
                  </a:lnTo>
                  <a:lnTo>
                    <a:pt x="11303" y="3401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0" name="object 435"/>
            <p:cNvSpPr/>
            <p:nvPr/>
          </p:nvSpPr>
          <p:spPr>
            <a:xfrm>
              <a:off x="2533142" y="4914430"/>
              <a:ext cx="31318" cy="28422"/>
            </a:xfrm>
            <a:custGeom>
              <a:avLst/>
              <a:gdLst/>
              <a:ahLst/>
              <a:cxnLst/>
              <a:rect l="l" t="t" r="r" b="b"/>
              <a:pathLst>
                <a:path w="31318" h="28422">
                  <a:moveTo>
                    <a:pt x="31318" y="0"/>
                  </a:moveTo>
                  <a:lnTo>
                    <a:pt x="28409" y="2920"/>
                  </a:lnTo>
                  <a:lnTo>
                    <a:pt x="11404" y="5714"/>
                  </a:lnTo>
                  <a:lnTo>
                    <a:pt x="2908" y="8623"/>
                  </a:lnTo>
                  <a:lnTo>
                    <a:pt x="0" y="14211"/>
                  </a:lnTo>
                  <a:lnTo>
                    <a:pt x="0" y="19913"/>
                  </a:lnTo>
                  <a:lnTo>
                    <a:pt x="2908" y="25628"/>
                  </a:lnTo>
                  <a:lnTo>
                    <a:pt x="11404" y="28422"/>
                  </a:lnTo>
                  <a:lnTo>
                    <a:pt x="19913" y="28422"/>
                  </a:lnTo>
                  <a:lnTo>
                    <a:pt x="25615" y="25628"/>
                  </a:lnTo>
                  <a:lnTo>
                    <a:pt x="31318" y="199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1" name="object 436"/>
            <p:cNvSpPr/>
            <p:nvPr/>
          </p:nvSpPr>
          <p:spPr>
            <a:xfrm>
              <a:off x="2536050" y="4920145"/>
              <a:ext cx="8496" cy="22707"/>
            </a:xfrm>
            <a:custGeom>
              <a:avLst/>
              <a:gdLst/>
              <a:ahLst/>
              <a:cxnLst/>
              <a:rect l="l" t="t" r="r" b="b"/>
              <a:pathLst>
                <a:path w="8496" h="22707">
                  <a:moveTo>
                    <a:pt x="8496" y="0"/>
                  </a:moveTo>
                  <a:lnTo>
                    <a:pt x="2793" y="2908"/>
                  </a:lnTo>
                  <a:lnTo>
                    <a:pt x="0" y="8496"/>
                  </a:lnTo>
                  <a:lnTo>
                    <a:pt x="0" y="14198"/>
                  </a:lnTo>
                  <a:lnTo>
                    <a:pt x="2793" y="19913"/>
                  </a:lnTo>
                  <a:lnTo>
                    <a:pt x="8496" y="227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2" name="object 437"/>
            <p:cNvSpPr/>
            <p:nvPr/>
          </p:nvSpPr>
          <p:spPr>
            <a:xfrm>
              <a:off x="2592882" y="4897431"/>
              <a:ext cx="0" cy="45421"/>
            </a:xfrm>
            <a:custGeom>
              <a:avLst/>
              <a:gdLst/>
              <a:ahLst/>
              <a:cxnLst/>
              <a:rect l="l" t="t" r="r" b="b"/>
              <a:pathLst>
                <a:path h="45421">
                  <a:moveTo>
                    <a:pt x="0" y="0"/>
                  </a:moveTo>
                  <a:lnTo>
                    <a:pt x="0" y="45421"/>
                  </a:lnTo>
                </a:path>
              </a:pathLst>
            </a:custGeom>
            <a:ln w="1165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3" name="object 438"/>
            <p:cNvSpPr/>
            <p:nvPr/>
          </p:nvSpPr>
          <p:spPr>
            <a:xfrm>
              <a:off x="2598470" y="4903139"/>
              <a:ext cx="0" cy="39712"/>
            </a:xfrm>
            <a:custGeom>
              <a:avLst/>
              <a:gdLst/>
              <a:ahLst/>
              <a:cxnLst/>
              <a:rect l="l" t="t" r="r" b="b"/>
              <a:pathLst>
                <a:path h="39712">
                  <a:moveTo>
                    <a:pt x="0" y="0"/>
                  </a:moveTo>
                  <a:lnTo>
                    <a:pt x="0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4" name="object 439"/>
            <p:cNvSpPr/>
            <p:nvPr/>
          </p:nvSpPr>
          <p:spPr>
            <a:xfrm>
              <a:off x="2598470" y="4903139"/>
              <a:ext cx="25488" cy="17005"/>
            </a:xfrm>
            <a:custGeom>
              <a:avLst/>
              <a:gdLst/>
              <a:ahLst/>
              <a:cxnLst/>
              <a:rect l="l" t="t" r="r" b="b"/>
              <a:pathLst>
                <a:path w="25488" h="17005">
                  <a:moveTo>
                    <a:pt x="0" y="17005"/>
                  </a:moveTo>
                  <a:lnTo>
                    <a:pt x="2781" y="8496"/>
                  </a:lnTo>
                  <a:lnTo>
                    <a:pt x="8496" y="2793"/>
                  </a:lnTo>
                  <a:lnTo>
                    <a:pt x="14198" y="0"/>
                  </a:lnTo>
                  <a:lnTo>
                    <a:pt x="22694" y="0"/>
                  </a:lnTo>
                  <a:lnTo>
                    <a:pt x="25488" y="2793"/>
                  </a:lnTo>
                  <a:lnTo>
                    <a:pt x="25488" y="5702"/>
                  </a:lnTo>
                  <a:lnTo>
                    <a:pt x="22694" y="8496"/>
                  </a:lnTo>
                  <a:lnTo>
                    <a:pt x="19913" y="5702"/>
                  </a:lnTo>
                  <a:lnTo>
                    <a:pt x="22694" y="27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5" name="object 440"/>
            <p:cNvSpPr/>
            <p:nvPr/>
          </p:nvSpPr>
          <p:spPr>
            <a:xfrm>
              <a:off x="2587053" y="4942852"/>
              <a:ext cx="19913" cy="0"/>
            </a:xfrm>
            <a:custGeom>
              <a:avLst/>
              <a:gdLst/>
              <a:ahLst/>
              <a:cxnLst/>
              <a:rect l="l" t="t" r="r" b="b"/>
              <a:pathLst>
                <a:path w="19913">
                  <a:moveTo>
                    <a:pt x="0" y="0"/>
                  </a:moveTo>
                  <a:lnTo>
                    <a:pt x="1991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6" name="object 441"/>
            <p:cNvSpPr/>
            <p:nvPr/>
          </p:nvSpPr>
          <p:spPr>
            <a:xfrm>
              <a:off x="2638170" y="4903139"/>
              <a:ext cx="31203" cy="28409"/>
            </a:xfrm>
            <a:custGeom>
              <a:avLst/>
              <a:gdLst/>
              <a:ahLst/>
              <a:cxnLst/>
              <a:rect l="l" t="t" r="r" b="b"/>
              <a:pathLst>
                <a:path w="31203" h="28409">
                  <a:moveTo>
                    <a:pt x="28409" y="5702"/>
                  </a:moveTo>
                  <a:lnTo>
                    <a:pt x="31203" y="0"/>
                  </a:lnTo>
                  <a:lnTo>
                    <a:pt x="31203" y="11290"/>
                  </a:lnTo>
                  <a:lnTo>
                    <a:pt x="28409" y="5702"/>
                  </a:lnTo>
                  <a:lnTo>
                    <a:pt x="25501" y="2793"/>
                  </a:lnTo>
                  <a:lnTo>
                    <a:pt x="19913" y="0"/>
                  </a:lnTo>
                  <a:lnTo>
                    <a:pt x="8496" y="0"/>
                  </a:lnTo>
                  <a:lnTo>
                    <a:pt x="2793" y="2793"/>
                  </a:lnTo>
                  <a:lnTo>
                    <a:pt x="0" y="5702"/>
                  </a:lnTo>
                  <a:lnTo>
                    <a:pt x="0" y="11290"/>
                  </a:lnTo>
                  <a:lnTo>
                    <a:pt x="2793" y="14211"/>
                  </a:lnTo>
                  <a:lnTo>
                    <a:pt x="8496" y="17005"/>
                  </a:lnTo>
                  <a:lnTo>
                    <a:pt x="22707" y="22707"/>
                  </a:lnTo>
                  <a:lnTo>
                    <a:pt x="28409" y="25501"/>
                  </a:lnTo>
                  <a:lnTo>
                    <a:pt x="31203" y="28409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7" name="object 442"/>
            <p:cNvSpPr/>
            <p:nvPr/>
          </p:nvSpPr>
          <p:spPr>
            <a:xfrm>
              <a:off x="2638170" y="4911636"/>
              <a:ext cx="31203" cy="31216"/>
            </a:xfrm>
            <a:custGeom>
              <a:avLst/>
              <a:gdLst/>
              <a:ahLst/>
              <a:cxnLst/>
              <a:rect l="l" t="t" r="r" b="b"/>
              <a:pathLst>
                <a:path w="31203" h="31216">
                  <a:moveTo>
                    <a:pt x="0" y="0"/>
                  </a:moveTo>
                  <a:lnTo>
                    <a:pt x="2793" y="2794"/>
                  </a:lnTo>
                  <a:lnTo>
                    <a:pt x="8496" y="5714"/>
                  </a:lnTo>
                  <a:lnTo>
                    <a:pt x="22707" y="11417"/>
                  </a:lnTo>
                  <a:lnTo>
                    <a:pt x="28409" y="14211"/>
                  </a:lnTo>
                  <a:lnTo>
                    <a:pt x="31203" y="17005"/>
                  </a:lnTo>
                  <a:lnTo>
                    <a:pt x="31203" y="25501"/>
                  </a:lnTo>
                  <a:lnTo>
                    <a:pt x="28409" y="28422"/>
                  </a:lnTo>
                  <a:lnTo>
                    <a:pt x="22707" y="31216"/>
                  </a:lnTo>
                  <a:lnTo>
                    <a:pt x="11417" y="31216"/>
                  </a:lnTo>
                  <a:lnTo>
                    <a:pt x="5702" y="28422"/>
                  </a:lnTo>
                  <a:lnTo>
                    <a:pt x="2793" y="25501"/>
                  </a:lnTo>
                  <a:lnTo>
                    <a:pt x="0" y="19913"/>
                  </a:lnTo>
                  <a:lnTo>
                    <a:pt x="0" y="31216"/>
                  </a:lnTo>
                  <a:lnTo>
                    <a:pt x="2793" y="2550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8" name="object 443"/>
            <p:cNvSpPr/>
            <p:nvPr/>
          </p:nvSpPr>
          <p:spPr>
            <a:xfrm>
              <a:off x="2686380" y="4871935"/>
              <a:ext cx="19913" cy="93624"/>
            </a:xfrm>
            <a:custGeom>
              <a:avLst/>
              <a:gdLst/>
              <a:ahLst/>
              <a:cxnLst/>
              <a:rect l="l" t="t" r="r" b="b"/>
              <a:pathLst>
                <a:path w="19913" h="93624">
                  <a:moveTo>
                    <a:pt x="0" y="0"/>
                  </a:moveTo>
                  <a:lnTo>
                    <a:pt x="5702" y="5702"/>
                  </a:lnTo>
                  <a:lnTo>
                    <a:pt x="11417" y="14211"/>
                  </a:lnTo>
                  <a:lnTo>
                    <a:pt x="17119" y="25501"/>
                  </a:lnTo>
                  <a:lnTo>
                    <a:pt x="19913" y="39700"/>
                  </a:lnTo>
                  <a:lnTo>
                    <a:pt x="19913" y="51117"/>
                  </a:lnTo>
                  <a:lnTo>
                    <a:pt x="17119" y="65201"/>
                  </a:lnTo>
                  <a:lnTo>
                    <a:pt x="11417" y="79413"/>
                  </a:lnTo>
                  <a:lnTo>
                    <a:pt x="5702" y="87909"/>
                  </a:lnTo>
                  <a:lnTo>
                    <a:pt x="0" y="9362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9" name="object 444"/>
            <p:cNvSpPr/>
            <p:nvPr/>
          </p:nvSpPr>
          <p:spPr>
            <a:xfrm>
              <a:off x="2692082" y="4877638"/>
              <a:ext cx="11417" cy="82207"/>
            </a:xfrm>
            <a:custGeom>
              <a:avLst/>
              <a:gdLst/>
              <a:ahLst/>
              <a:cxnLst/>
              <a:rect l="l" t="t" r="r" b="b"/>
              <a:pathLst>
                <a:path w="11417" h="82207">
                  <a:moveTo>
                    <a:pt x="0" y="0"/>
                  </a:moveTo>
                  <a:lnTo>
                    <a:pt x="5715" y="11290"/>
                  </a:lnTo>
                  <a:lnTo>
                    <a:pt x="8509" y="19799"/>
                  </a:lnTo>
                  <a:lnTo>
                    <a:pt x="11417" y="33997"/>
                  </a:lnTo>
                  <a:lnTo>
                    <a:pt x="11417" y="45415"/>
                  </a:lnTo>
                  <a:lnTo>
                    <a:pt x="8509" y="59499"/>
                  </a:lnTo>
                  <a:lnTo>
                    <a:pt x="5715" y="70916"/>
                  </a:lnTo>
                  <a:lnTo>
                    <a:pt x="0" y="822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0" name="object 445"/>
            <p:cNvSpPr/>
            <p:nvPr/>
          </p:nvSpPr>
          <p:spPr>
            <a:xfrm>
              <a:off x="1227048" y="3057423"/>
              <a:ext cx="2229192" cy="0"/>
            </a:xfrm>
            <a:custGeom>
              <a:avLst/>
              <a:gdLst/>
              <a:ahLst/>
              <a:cxnLst/>
              <a:rect l="l" t="t" r="r" b="b"/>
              <a:pathLst>
                <a:path w="2229192">
                  <a:moveTo>
                    <a:pt x="0" y="0"/>
                  </a:moveTo>
                  <a:lnTo>
                    <a:pt x="222919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1" name="object 446"/>
            <p:cNvSpPr/>
            <p:nvPr/>
          </p:nvSpPr>
          <p:spPr>
            <a:xfrm>
              <a:off x="1632381" y="3057423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2" name="object 447"/>
            <p:cNvSpPr/>
            <p:nvPr/>
          </p:nvSpPr>
          <p:spPr>
            <a:xfrm>
              <a:off x="2138972" y="3057423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3" name="object 448"/>
            <p:cNvSpPr/>
            <p:nvPr/>
          </p:nvSpPr>
          <p:spPr>
            <a:xfrm>
              <a:off x="2645575" y="3057423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4" name="object 449"/>
            <p:cNvSpPr/>
            <p:nvPr/>
          </p:nvSpPr>
          <p:spPr>
            <a:xfrm>
              <a:off x="3152305" y="3057423"/>
              <a:ext cx="0" cy="32905"/>
            </a:xfrm>
            <a:custGeom>
              <a:avLst/>
              <a:gdLst/>
              <a:ahLst/>
              <a:cxnLst/>
              <a:rect l="l" t="t" r="r" b="b"/>
              <a:pathLst>
                <a:path h="32905">
                  <a:moveTo>
                    <a:pt x="0" y="0"/>
                  </a:moveTo>
                  <a:lnTo>
                    <a:pt x="0" y="3290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5" name="object 450"/>
            <p:cNvSpPr/>
            <p:nvPr/>
          </p:nvSpPr>
          <p:spPr>
            <a:xfrm>
              <a:off x="1328445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6" name="object 451"/>
            <p:cNvSpPr/>
            <p:nvPr/>
          </p:nvSpPr>
          <p:spPr>
            <a:xfrm>
              <a:off x="1429715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7" name="object 452"/>
            <p:cNvSpPr/>
            <p:nvPr/>
          </p:nvSpPr>
          <p:spPr>
            <a:xfrm>
              <a:off x="1530985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8" name="object 453"/>
            <p:cNvSpPr/>
            <p:nvPr/>
          </p:nvSpPr>
          <p:spPr>
            <a:xfrm>
              <a:off x="1733651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9" name="object 454"/>
            <p:cNvSpPr/>
            <p:nvPr/>
          </p:nvSpPr>
          <p:spPr>
            <a:xfrm>
              <a:off x="1835048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0" name="object 455"/>
            <p:cNvSpPr/>
            <p:nvPr/>
          </p:nvSpPr>
          <p:spPr>
            <a:xfrm>
              <a:off x="1936318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1" name="object 456"/>
            <p:cNvSpPr/>
            <p:nvPr/>
          </p:nvSpPr>
          <p:spPr>
            <a:xfrm>
              <a:off x="2037702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2" name="object 457"/>
            <p:cNvSpPr/>
            <p:nvPr/>
          </p:nvSpPr>
          <p:spPr>
            <a:xfrm>
              <a:off x="2240368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3" name="object 458"/>
            <p:cNvSpPr/>
            <p:nvPr/>
          </p:nvSpPr>
          <p:spPr>
            <a:xfrm>
              <a:off x="2341638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4" name="object 459"/>
            <p:cNvSpPr/>
            <p:nvPr/>
          </p:nvSpPr>
          <p:spPr>
            <a:xfrm>
              <a:off x="2443035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5" name="object 460"/>
            <p:cNvSpPr/>
            <p:nvPr/>
          </p:nvSpPr>
          <p:spPr>
            <a:xfrm>
              <a:off x="2544305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6" name="object 461"/>
            <p:cNvSpPr/>
            <p:nvPr/>
          </p:nvSpPr>
          <p:spPr>
            <a:xfrm>
              <a:off x="2746971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7" name="object 462"/>
            <p:cNvSpPr/>
            <p:nvPr/>
          </p:nvSpPr>
          <p:spPr>
            <a:xfrm>
              <a:off x="2848241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8" name="object 463"/>
            <p:cNvSpPr/>
            <p:nvPr/>
          </p:nvSpPr>
          <p:spPr>
            <a:xfrm>
              <a:off x="2949638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9" name="object 464"/>
            <p:cNvSpPr/>
            <p:nvPr/>
          </p:nvSpPr>
          <p:spPr>
            <a:xfrm>
              <a:off x="3050908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0" name="object 465"/>
            <p:cNvSpPr/>
            <p:nvPr/>
          </p:nvSpPr>
          <p:spPr>
            <a:xfrm>
              <a:off x="3253575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1" name="object 466"/>
            <p:cNvSpPr/>
            <p:nvPr/>
          </p:nvSpPr>
          <p:spPr>
            <a:xfrm>
              <a:off x="3354971" y="3057423"/>
              <a:ext cx="0" cy="16395"/>
            </a:xfrm>
            <a:custGeom>
              <a:avLst/>
              <a:gdLst/>
              <a:ahLst/>
              <a:cxnLst/>
              <a:rect l="l" t="t" r="r" b="b"/>
              <a:pathLst>
                <a:path h="16395">
                  <a:moveTo>
                    <a:pt x="0" y="0"/>
                  </a:moveTo>
                  <a:lnTo>
                    <a:pt x="0" y="163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2" name="object 467"/>
            <p:cNvSpPr/>
            <p:nvPr/>
          </p:nvSpPr>
          <p:spPr>
            <a:xfrm>
              <a:off x="1021346" y="4678006"/>
              <a:ext cx="51117" cy="0"/>
            </a:xfrm>
            <a:custGeom>
              <a:avLst/>
              <a:gdLst/>
              <a:ahLst/>
              <a:cxnLst/>
              <a:rect l="l" t="t" r="r" b="b"/>
              <a:pathLst>
                <a:path w="51117">
                  <a:moveTo>
                    <a:pt x="0" y="0"/>
                  </a:moveTo>
                  <a:lnTo>
                    <a:pt x="5111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3" name="object 468"/>
            <p:cNvSpPr/>
            <p:nvPr/>
          </p:nvSpPr>
          <p:spPr>
            <a:xfrm>
              <a:off x="1092263" y="4643894"/>
              <a:ext cx="39700" cy="59613"/>
            </a:xfrm>
            <a:custGeom>
              <a:avLst/>
              <a:gdLst/>
              <a:ahLst/>
              <a:cxnLst/>
              <a:rect l="l" t="t" r="r" b="b"/>
              <a:pathLst>
                <a:path w="39700" h="59613">
                  <a:moveTo>
                    <a:pt x="2793" y="11404"/>
                  </a:moveTo>
                  <a:lnTo>
                    <a:pt x="5702" y="14198"/>
                  </a:lnTo>
                  <a:lnTo>
                    <a:pt x="2793" y="16992"/>
                  </a:lnTo>
                  <a:lnTo>
                    <a:pt x="0" y="14198"/>
                  </a:lnTo>
                  <a:lnTo>
                    <a:pt x="0" y="11404"/>
                  </a:lnTo>
                  <a:lnTo>
                    <a:pt x="2793" y="5702"/>
                  </a:lnTo>
                  <a:lnTo>
                    <a:pt x="5702" y="2908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4124" y="2908"/>
                  </a:lnTo>
                  <a:lnTo>
                    <a:pt x="36918" y="5702"/>
                  </a:lnTo>
                  <a:lnTo>
                    <a:pt x="39700" y="11404"/>
                  </a:lnTo>
                  <a:lnTo>
                    <a:pt x="39700" y="16992"/>
                  </a:lnTo>
                  <a:lnTo>
                    <a:pt x="36918" y="22707"/>
                  </a:lnTo>
                  <a:lnTo>
                    <a:pt x="28409" y="28409"/>
                  </a:lnTo>
                  <a:lnTo>
                    <a:pt x="14211" y="34112"/>
                  </a:lnTo>
                  <a:lnTo>
                    <a:pt x="8496" y="36906"/>
                  </a:lnTo>
                  <a:lnTo>
                    <a:pt x="2793" y="42621"/>
                  </a:lnTo>
                  <a:lnTo>
                    <a:pt x="0" y="51117"/>
                  </a:lnTo>
                  <a:lnTo>
                    <a:pt x="0" y="596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4" name="object 469"/>
            <p:cNvSpPr/>
            <p:nvPr/>
          </p:nvSpPr>
          <p:spPr>
            <a:xfrm>
              <a:off x="1106474" y="4643894"/>
              <a:ext cx="22707" cy="34112"/>
            </a:xfrm>
            <a:custGeom>
              <a:avLst/>
              <a:gdLst/>
              <a:ahLst/>
              <a:cxnLst/>
              <a:rect l="l" t="t" r="r" b="b"/>
              <a:pathLst>
                <a:path w="22707" h="34112">
                  <a:moveTo>
                    <a:pt x="11290" y="0"/>
                  </a:moveTo>
                  <a:lnTo>
                    <a:pt x="16992" y="2908"/>
                  </a:lnTo>
                  <a:lnTo>
                    <a:pt x="19913" y="5702"/>
                  </a:lnTo>
                  <a:lnTo>
                    <a:pt x="22707" y="11404"/>
                  </a:lnTo>
                  <a:lnTo>
                    <a:pt x="22707" y="16992"/>
                  </a:lnTo>
                  <a:lnTo>
                    <a:pt x="19913" y="22707"/>
                  </a:lnTo>
                  <a:lnTo>
                    <a:pt x="11290" y="28409"/>
                  </a:lnTo>
                  <a:lnTo>
                    <a:pt x="0" y="341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5" name="object 470"/>
            <p:cNvSpPr/>
            <p:nvPr/>
          </p:nvSpPr>
          <p:spPr>
            <a:xfrm>
              <a:off x="1092263" y="4695012"/>
              <a:ext cx="39712" cy="5702"/>
            </a:xfrm>
            <a:custGeom>
              <a:avLst/>
              <a:gdLst/>
              <a:ahLst/>
              <a:cxnLst/>
              <a:rect l="l" t="t" r="r" b="b"/>
              <a:pathLst>
                <a:path w="39712" h="5702">
                  <a:moveTo>
                    <a:pt x="0" y="2794"/>
                  </a:moveTo>
                  <a:lnTo>
                    <a:pt x="2793" y="0"/>
                  </a:lnTo>
                  <a:lnTo>
                    <a:pt x="8496" y="0"/>
                  </a:lnTo>
                  <a:lnTo>
                    <a:pt x="22707" y="5702"/>
                  </a:lnTo>
                  <a:lnTo>
                    <a:pt x="31203" y="5702"/>
                  </a:lnTo>
                  <a:lnTo>
                    <a:pt x="36918" y="279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6" name="object 471"/>
            <p:cNvSpPr/>
            <p:nvPr/>
          </p:nvSpPr>
          <p:spPr>
            <a:xfrm>
              <a:off x="1100759" y="4689309"/>
              <a:ext cx="31216" cy="14198"/>
            </a:xfrm>
            <a:custGeom>
              <a:avLst/>
              <a:gdLst/>
              <a:ahLst/>
              <a:cxnLst/>
              <a:rect l="l" t="t" r="r" b="b"/>
              <a:pathLst>
                <a:path w="31216" h="14198">
                  <a:moveTo>
                    <a:pt x="0" y="5702"/>
                  </a:moveTo>
                  <a:lnTo>
                    <a:pt x="14211" y="14198"/>
                  </a:lnTo>
                  <a:lnTo>
                    <a:pt x="25628" y="14198"/>
                  </a:lnTo>
                  <a:lnTo>
                    <a:pt x="28422" y="11404"/>
                  </a:lnTo>
                  <a:lnTo>
                    <a:pt x="31216" y="5702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7" name="object 472"/>
            <p:cNvSpPr/>
            <p:nvPr/>
          </p:nvSpPr>
          <p:spPr>
            <a:xfrm>
              <a:off x="1148969" y="4643894"/>
              <a:ext cx="39827" cy="59613"/>
            </a:xfrm>
            <a:custGeom>
              <a:avLst/>
              <a:gdLst/>
              <a:ahLst/>
              <a:cxnLst/>
              <a:rect l="l" t="t" r="r" b="b"/>
              <a:pathLst>
                <a:path w="39827" h="59613">
                  <a:moveTo>
                    <a:pt x="17119" y="0"/>
                  </a:moveTo>
                  <a:lnTo>
                    <a:pt x="8623" y="2908"/>
                  </a:lnTo>
                  <a:lnTo>
                    <a:pt x="2921" y="11404"/>
                  </a:lnTo>
                  <a:lnTo>
                    <a:pt x="0" y="25501"/>
                  </a:lnTo>
                  <a:lnTo>
                    <a:pt x="0" y="34112"/>
                  </a:lnTo>
                  <a:lnTo>
                    <a:pt x="2921" y="48209"/>
                  </a:lnTo>
                  <a:lnTo>
                    <a:pt x="8623" y="56819"/>
                  </a:lnTo>
                  <a:lnTo>
                    <a:pt x="17119" y="59613"/>
                  </a:lnTo>
                  <a:lnTo>
                    <a:pt x="22707" y="59613"/>
                  </a:lnTo>
                  <a:lnTo>
                    <a:pt x="31330" y="56819"/>
                  </a:lnTo>
                  <a:lnTo>
                    <a:pt x="36918" y="48209"/>
                  </a:lnTo>
                  <a:lnTo>
                    <a:pt x="39827" y="34112"/>
                  </a:lnTo>
                  <a:lnTo>
                    <a:pt x="39827" y="25501"/>
                  </a:lnTo>
                  <a:lnTo>
                    <a:pt x="36918" y="11404"/>
                  </a:lnTo>
                  <a:lnTo>
                    <a:pt x="31330" y="2908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209"/>
                  </a:lnTo>
                  <a:lnTo>
                    <a:pt x="17119" y="596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8" name="object 473"/>
            <p:cNvSpPr/>
            <p:nvPr/>
          </p:nvSpPr>
          <p:spPr>
            <a:xfrm>
              <a:off x="1171676" y="4643894"/>
              <a:ext cx="14211" cy="59613"/>
            </a:xfrm>
            <a:custGeom>
              <a:avLst/>
              <a:gdLst/>
              <a:ahLst/>
              <a:cxnLst/>
              <a:rect l="l" t="t" r="r" b="b"/>
              <a:pathLst>
                <a:path w="14211" h="59613">
                  <a:moveTo>
                    <a:pt x="0" y="59613"/>
                  </a:moveTo>
                  <a:lnTo>
                    <a:pt x="5702" y="56819"/>
                  </a:lnTo>
                  <a:lnTo>
                    <a:pt x="8623" y="53911"/>
                  </a:lnTo>
                  <a:lnTo>
                    <a:pt x="11417" y="48209"/>
                  </a:lnTo>
                  <a:lnTo>
                    <a:pt x="14211" y="34112"/>
                  </a:lnTo>
                  <a:lnTo>
                    <a:pt x="14211" y="25501"/>
                  </a:lnTo>
                  <a:lnTo>
                    <a:pt x="11417" y="11404"/>
                  </a:lnTo>
                  <a:lnTo>
                    <a:pt x="8623" y="5702"/>
                  </a:lnTo>
                  <a:lnTo>
                    <a:pt x="5702" y="2908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9" name="object 474"/>
            <p:cNvSpPr/>
            <p:nvPr/>
          </p:nvSpPr>
          <p:spPr>
            <a:xfrm>
              <a:off x="1145933" y="4298543"/>
              <a:ext cx="373265" cy="76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0" name="object 475"/>
            <p:cNvSpPr/>
            <p:nvPr/>
          </p:nvSpPr>
          <p:spPr>
            <a:xfrm>
              <a:off x="1227048" y="3971899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0" y="0"/>
                  </a:moveTo>
                  <a:lnTo>
                    <a:pt x="4456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1" name="object 476"/>
            <p:cNvSpPr/>
            <p:nvPr/>
          </p:nvSpPr>
          <p:spPr>
            <a:xfrm>
              <a:off x="1092263" y="3946525"/>
              <a:ext cx="39700" cy="59626"/>
            </a:xfrm>
            <a:custGeom>
              <a:avLst/>
              <a:gdLst/>
              <a:ahLst/>
              <a:cxnLst/>
              <a:rect l="l" t="t" r="r" b="b"/>
              <a:pathLst>
                <a:path w="39700" h="59626">
                  <a:moveTo>
                    <a:pt x="2793" y="11290"/>
                  </a:moveTo>
                  <a:lnTo>
                    <a:pt x="5702" y="14211"/>
                  </a:lnTo>
                  <a:lnTo>
                    <a:pt x="2793" y="17005"/>
                  </a:lnTo>
                  <a:lnTo>
                    <a:pt x="0" y="14211"/>
                  </a:lnTo>
                  <a:lnTo>
                    <a:pt x="0" y="11290"/>
                  </a:lnTo>
                  <a:lnTo>
                    <a:pt x="2793" y="5702"/>
                  </a:lnTo>
                  <a:lnTo>
                    <a:pt x="5702" y="2794"/>
                  </a:lnTo>
                  <a:lnTo>
                    <a:pt x="14211" y="0"/>
                  </a:lnTo>
                  <a:lnTo>
                    <a:pt x="25501" y="0"/>
                  </a:lnTo>
                  <a:lnTo>
                    <a:pt x="34124" y="2794"/>
                  </a:lnTo>
                  <a:lnTo>
                    <a:pt x="36918" y="5702"/>
                  </a:lnTo>
                  <a:lnTo>
                    <a:pt x="39700" y="11290"/>
                  </a:lnTo>
                  <a:lnTo>
                    <a:pt x="39700" y="17005"/>
                  </a:lnTo>
                  <a:lnTo>
                    <a:pt x="36918" y="22707"/>
                  </a:lnTo>
                  <a:lnTo>
                    <a:pt x="28409" y="28409"/>
                  </a:lnTo>
                  <a:lnTo>
                    <a:pt x="14211" y="33997"/>
                  </a:lnTo>
                  <a:lnTo>
                    <a:pt x="8496" y="36918"/>
                  </a:lnTo>
                  <a:lnTo>
                    <a:pt x="2793" y="42494"/>
                  </a:lnTo>
                  <a:lnTo>
                    <a:pt x="0" y="51117"/>
                  </a:lnTo>
                  <a:lnTo>
                    <a:pt x="0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2" name="object 477"/>
            <p:cNvSpPr/>
            <p:nvPr/>
          </p:nvSpPr>
          <p:spPr>
            <a:xfrm>
              <a:off x="1106474" y="3946525"/>
              <a:ext cx="22707" cy="33997"/>
            </a:xfrm>
            <a:custGeom>
              <a:avLst/>
              <a:gdLst/>
              <a:ahLst/>
              <a:cxnLst/>
              <a:rect l="l" t="t" r="r" b="b"/>
              <a:pathLst>
                <a:path w="22707" h="33997">
                  <a:moveTo>
                    <a:pt x="11290" y="0"/>
                  </a:moveTo>
                  <a:lnTo>
                    <a:pt x="16992" y="2794"/>
                  </a:lnTo>
                  <a:lnTo>
                    <a:pt x="19913" y="5702"/>
                  </a:lnTo>
                  <a:lnTo>
                    <a:pt x="22707" y="11290"/>
                  </a:lnTo>
                  <a:lnTo>
                    <a:pt x="22707" y="17005"/>
                  </a:lnTo>
                  <a:lnTo>
                    <a:pt x="19913" y="22707"/>
                  </a:lnTo>
                  <a:lnTo>
                    <a:pt x="11290" y="28409"/>
                  </a:lnTo>
                  <a:lnTo>
                    <a:pt x="0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3" name="object 478"/>
            <p:cNvSpPr/>
            <p:nvPr/>
          </p:nvSpPr>
          <p:spPr>
            <a:xfrm>
              <a:off x="1092263" y="3997642"/>
              <a:ext cx="39712" cy="5588"/>
            </a:xfrm>
            <a:custGeom>
              <a:avLst/>
              <a:gdLst/>
              <a:ahLst/>
              <a:cxnLst/>
              <a:rect l="l" t="t" r="r" b="b"/>
              <a:pathLst>
                <a:path w="39712" h="5588">
                  <a:moveTo>
                    <a:pt x="0" y="2794"/>
                  </a:moveTo>
                  <a:lnTo>
                    <a:pt x="2793" y="0"/>
                  </a:lnTo>
                  <a:lnTo>
                    <a:pt x="8496" y="0"/>
                  </a:lnTo>
                  <a:lnTo>
                    <a:pt x="22707" y="5588"/>
                  </a:lnTo>
                  <a:lnTo>
                    <a:pt x="31203" y="5588"/>
                  </a:lnTo>
                  <a:lnTo>
                    <a:pt x="36918" y="279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4" name="object 479"/>
            <p:cNvSpPr/>
            <p:nvPr/>
          </p:nvSpPr>
          <p:spPr>
            <a:xfrm>
              <a:off x="1100759" y="3991940"/>
              <a:ext cx="31216" cy="14211"/>
            </a:xfrm>
            <a:custGeom>
              <a:avLst/>
              <a:gdLst/>
              <a:ahLst/>
              <a:cxnLst/>
              <a:rect l="l" t="t" r="r" b="b"/>
              <a:pathLst>
                <a:path w="31216" h="14211">
                  <a:moveTo>
                    <a:pt x="0" y="5702"/>
                  </a:moveTo>
                  <a:lnTo>
                    <a:pt x="14211" y="14211"/>
                  </a:lnTo>
                  <a:lnTo>
                    <a:pt x="25628" y="14211"/>
                  </a:lnTo>
                  <a:lnTo>
                    <a:pt x="28422" y="11290"/>
                  </a:lnTo>
                  <a:lnTo>
                    <a:pt x="31216" y="5702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5" name="object 480"/>
            <p:cNvSpPr/>
            <p:nvPr/>
          </p:nvSpPr>
          <p:spPr>
            <a:xfrm>
              <a:off x="1148969" y="3946525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17119" y="0"/>
                  </a:moveTo>
                  <a:lnTo>
                    <a:pt x="8623" y="2794"/>
                  </a:lnTo>
                  <a:lnTo>
                    <a:pt x="2921" y="11290"/>
                  </a:lnTo>
                  <a:lnTo>
                    <a:pt x="0" y="25501"/>
                  </a:lnTo>
                  <a:lnTo>
                    <a:pt x="0" y="33997"/>
                  </a:lnTo>
                  <a:lnTo>
                    <a:pt x="2921" y="48209"/>
                  </a:lnTo>
                  <a:lnTo>
                    <a:pt x="8623" y="56705"/>
                  </a:lnTo>
                  <a:lnTo>
                    <a:pt x="17119" y="59626"/>
                  </a:lnTo>
                  <a:lnTo>
                    <a:pt x="22707" y="59626"/>
                  </a:lnTo>
                  <a:lnTo>
                    <a:pt x="31330" y="56705"/>
                  </a:lnTo>
                  <a:lnTo>
                    <a:pt x="36918" y="48209"/>
                  </a:lnTo>
                  <a:lnTo>
                    <a:pt x="39827" y="33997"/>
                  </a:lnTo>
                  <a:lnTo>
                    <a:pt x="39827" y="25501"/>
                  </a:lnTo>
                  <a:lnTo>
                    <a:pt x="36918" y="11290"/>
                  </a:lnTo>
                  <a:lnTo>
                    <a:pt x="31330" y="2794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209"/>
                  </a:lnTo>
                  <a:lnTo>
                    <a:pt x="17119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6" name="object 481"/>
            <p:cNvSpPr/>
            <p:nvPr/>
          </p:nvSpPr>
          <p:spPr>
            <a:xfrm>
              <a:off x="1171676" y="3946525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705"/>
                  </a:lnTo>
                  <a:lnTo>
                    <a:pt x="8623" y="53911"/>
                  </a:lnTo>
                  <a:lnTo>
                    <a:pt x="11417" y="48209"/>
                  </a:lnTo>
                  <a:lnTo>
                    <a:pt x="14211" y="33997"/>
                  </a:lnTo>
                  <a:lnTo>
                    <a:pt x="14211" y="25501"/>
                  </a:lnTo>
                  <a:lnTo>
                    <a:pt x="11417" y="11290"/>
                  </a:lnTo>
                  <a:lnTo>
                    <a:pt x="8623" y="5702"/>
                  </a:lnTo>
                  <a:lnTo>
                    <a:pt x="5702" y="2794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7" name="object 482"/>
            <p:cNvSpPr/>
            <p:nvPr/>
          </p:nvSpPr>
          <p:spPr>
            <a:xfrm>
              <a:off x="1227048" y="3606165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0" y="0"/>
                  </a:moveTo>
                  <a:lnTo>
                    <a:pt x="4456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8" name="object 483"/>
            <p:cNvSpPr/>
            <p:nvPr/>
          </p:nvSpPr>
          <p:spPr>
            <a:xfrm>
              <a:off x="1117765" y="3586365"/>
              <a:ext cx="0" cy="53911"/>
            </a:xfrm>
            <a:custGeom>
              <a:avLst/>
              <a:gdLst/>
              <a:ahLst/>
              <a:cxnLst/>
              <a:rect l="l" t="t" r="r" b="b"/>
              <a:pathLst>
                <a:path h="53911">
                  <a:moveTo>
                    <a:pt x="0" y="0"/>
                  </a:moveTo>
                  <a:lnTo>
                    <a:pt x="0" y="5391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9" name="object 484"/>
            <p:cNvSpPr/>
            <p:nvPr/>
          </p:nvSpPr>
          <p:spPr>
            <a:xfrm>
              <a:off x="1120673" y="3580663"/>
              <a:ext cx="0" cy="59613"/>
            </a:xfrm>
            <a:custGeom>
              <a:avLst/>
              <a:gdLst/>
              <a:ahLst/>
              <a:cxnLst/>
              <a:rect l="l" t="t" r="r" b="b"/>
              <a:pathLst>
                <a:path h="59613">
                  <a:moveTo>
                    <a:pt x="0" y="0"/>
                  </a:moveTo>
                  <a:lnTo>
                    <a:pt x="0" y="596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0" name="object 485"/>
            <p:cNvSpPr/>
            <p:nvPr/>
          </p:nvSpPr>
          <p:spPr>
            <a:xfrm>
              <a:off x="1089469" y="3580663"/>
              <a:ext cx="45415" cy="42621"/>
            </a:xfrm>
            <a:custGeom>
              <a:avLst/>
              <a:gdLst/>
              <a:ahLst/>
              <a:cxnLst/>
              <a:rect l="l" t="t" r="r" b="b"/>
              <a:pathLst>
                <a:path w="45415" h="42621">
                  <a:moveTo>
                    <a:pt x="31203" y="0"/>
                  </a:moveTo>
                  <a:lnTo>
                    <a:pt x="0" y="42621"/>
                  </a:lnTo>
                  <a:lnTo>
                    <a:pt x="45415" y="4262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1" name="object 486"/>
            <p:cNvSpPr/>
            <p:nvPr/>
          </p:nvSpPr>
          <p:spPr>
            <a:xfrm>
              <a:off x="1109268" y="3640277"/>
              <a:ext cx="19913" cy="0"/>
            </a:xfrm>
            <a:custGeom>
              <a:avLst/>
              <a:gdLst/>
              <a:ahLst/>
              <a:cxnLst/>
              <a:rect l="l" t="t" r="r" b="b"/>
              <a:pathLst>
                <a:path w="19913">
                  <a:moveTo>
                    <a:pt x="0" y="0"/>
                  </a:moveTo>
                  <a:lnTo>
                    <a:pt x="1991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2" name="object 487"/>
            <p:cNvSpPr/>
            <p:nvPr/>
          </p:nvSpPr>
          <p:spPr>
            <a:xfrm>
              <a:off x="1148969" y="3580663"/>
              <a:ext cx="39827" cy="59613"/>
            </a:xfrm>
            <a:custGeom>
              <a:avLst/>
              <a:gdLst/>
              <a:ahLst/>
              <a:cxnLst/>
              <a:rect l="l" t="t" r="r" b="b"/>
              <a:pathLst>
                <a:path w="39827" h="59613">
                  <a:moveTo>
                    <a:pt x="17119" y="0"/>
                  </a:moveTo>
                  <a:lnTo>
                    <a:pt x="8623" y="2908"/>
                  </a:lnTo>
                  <a:lnTo>
                    <a:pt x="2921" y="11417"/>
                  </a:lnTo>
                  <a:lnTo>
                    <a:pt x="0" y="25615"/>
                  </a:lnTo>
                  <a:lnTo>
                    <a:pt x="0" y="34112"/>
                  </a:lnTo>
                  <a:lnTo>
                    <a:pt x="2921" y="48323"/>
                  </a:lnTo>
                  <a:lnTo>
                    <a:pt x="8623" y="56819"/>
                  </a:lnTo>
                  <a:lnTo>
                    <a:pt x="17119" y="59613"/>
                  </a:lnTo>
                  <a:lnTo>
                    <a:pt x="22707" y="59613"/>
                  </a:lnTo>
                  <a:lnTo>
                    <a:pt x="31330" y="56819"/>
                  </a:lnTo>
                  <a:lnTo>
                    <a:pt x="36918" y="48323"/>
                  </a:lnTo>
                  <a:lnTo>
                    <a:pt x="39827" y="34112"/>
                  </a:lnTo>
                  <a:lnTo>
                    <a:pt x="39827" y="25615"/>
                  </a:lnTo>
                  <a:lnTo>
                    <a:pt x="36918" y="11417"/>
                  </a:lnTo>
                  <a:lnTo>
                    <a:pt x="31330" y="2908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323"/>
                  </a:lnTo>
                  <a:lnTo>
                    <a:pt x="17119" y="5961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3" name="object 488"/>
            <p:cNvSpPr/>
            <p:nvPr/>
          </p:nvSpPr>
          <p:spPr>
            <a:xfrm>
              <a:off x="1171676" y="3580663"/>
              <a:ext cx="14211" cy="59613"/>
            </a:xfrm>
            <a:custGeom>
              <a:avLst/>
              <a:gdLst/>
              <a:ahLst/>
              <a:cxnLst/>
              <a:rect l="l" t="t" r="r" b="b"/>
              <a:pathLst>
                <a:path w="14211" h="59613">
                  <a:moveTo>
                    <a:pt x="0" y="59613"/>
                  </a:moveTo>
                  <a:lnTo>
                    <a:pt x="5702" y="56832"/>
                  </a:lnTo>
                  <a:lnTo>
                    <a:pt x="8623" y="53911"/>
                  </a:lnTo>
                  <a:lnTo>
                    <a:pt x="11417" y="48323"/>
                  </a:lnTo>
                  <a:lnTo>
                    <a:pt x="14211" y="34124"/>
                  </a:lnTo>
                  <a:lnTo>
                    <a:pt x="14211" y="25615"/>
                  </a:lnTo>
                  <a:lnTo>
                    <a:pt x="11417" y="11417"/>
                  </a:lnTo>
                  <a:lnTo>
                    <a:pt x="8623" y="5702"/>
                  </a:lnTo>
                  <a:lnTo>
                    <a:pt x="5702" y="2908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4" name="object 489"/>
            <p:cNvSpPr/>
            <p:nvPr/>
          </p:nvSpPr>
          <p:spPr>
            <a:xfrm>
              <a:off x="1227048" y="3240290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0" y="0"/>
                  </a:moveTo>
                  <a:lnTo>
                    <a:pt x="4456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5" name="object 490"/>
            <p:cNvSpPr/>
            <p:nvPr/>
          </p:nvSpPr>
          <p:spPr>
            <a:xfrm>
              <a:off x="1092263" y="3214916"/>
              <a:ext cx="39712" cy="59626"/>
            </a:xfrm>
            <a:custGeom>
              <a:avLst/>
              <a:gdLst/>
              <a:ahLst/>
              <a:cxnLst/>
              <a:rect l="l" t="t" r="r" b="b"/>
              <a:pathLst>
                <a:path w="39712" h="59626">
                  <a:moveTo>
                    <a:pt x="34124" y="8496"/>
                  </a:moveTo>
                  <a:lnTo>
                    <a:pt x="28409" y="0"/>
                  </a:lnTo>
                  <a:lnTo>
                    <a:pt x="19913" y="0"/>
                  </a:lnTo>
                  <a:lnTo>
                    <a:pt x="11417" y="2794"/>
                  </a:lnTo>
                  <a:lnTo>
                    <a:pt x="5702" y="8496"/>
                  </a:lnTo>
                  <a:lnTo>
                    <a:pt x="2793" y="14211"/>
                  </a:lnTo>
                  <a:lnTo>
                    <a:pt x="0" y="25501"/>
                  </a:lnTo>
                  <a:lnTo>
                    <a:pt x="0" y="42621"/>
                  </a:lnTo>
                  <a:lnTo>
                    <a:pt x="2793" y="51117"/>
                  </a:lnTo>
                  <a:lnTo>
                    <a:pt x="8496" y="56705"/>
                  </a:lnTo>
                  <a:lnTo>
                    <a:pt x="17005" y="59626"/>
                  </a:lnTo>
                  <a:lnTo>
                    <a:pt x="22707" y="59626"/>
                  </a:lnTo>
                  <a:lnTo>
                    <a:pt x="31203" y="56705"/>
                  </a:lnTo>
                  <a:lnTo>
                    <a:pt x="36918" y="51117"/>
                  </a:lnTo>
                  <a:lnTo>
                    <a:pt x="39712" y="42621"/>
                  </a:lnTo>
                  <a:lnTo>
                    <a:pt x="39712" y="39712"/>
                  </a:lnTo>
                  <a:lnTo>
                    <a:pt x="2793" y="39712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6" name="object 491"/>
            <p:cNvSpPr/>
            <p:nvPr/>
          </p:nvSpPr>
          <p:spPr>
            <a:xfrm>
              <a:off x="1095057" y="3214916"/>
              <a:ext cx="17119" cy="59626"/>
            </a:xfrm>
            <a:custGeom>
              <a:avLst/>
              <a:gdLst/>
              <a:ahLst/>
              <a:cxnLst/>
              <a:rect l="l" t="t" r="r" b="b"/>
              <a:pathLst>
                <a:path w="17119" h="59626">
                  <a:moveTo>
                    <a:pt x="17119" y="0"/>
                  </a:moveTo>
                  <a:lnTo>
                    <a:pt x="11417" y="2794"/>
                  </a:lnTo>
                  <a:lnTo>
                    <a:pt x="5702" y="8496"/>
                  </a:lnTo>
                  <a:lnTo>
                    <a:pt x="2908" y="14211"/>
                  </a:lnTo>
                  <a:lnTo>
                    <a:pt x="0" y="25501"/>
                  </a:lnTo>
                  <a:lnTo>
                    <a:pt x="0" y="42621"/>
                  </a:lnTo>
                  <a:lnTo>
                    <a:pt x="2908" y="51117"/>
                  </a:lnTo>
                  <a:lnTo>
                    <a:pt x="8623" y="56705"/>
                  </a:lnTo>
                  <a:lnTo>
                    <a:pt x="14211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7" name="object 492"/>
            <p:cNvSpPr/>
            <p:nvPr/>
          </p:nvSpPr>
          <p:spPr>
            <a:xfrm>
              <a:off x="1114971" y="3237623"/>
              <a:ext cx="14211" cy="36918"/>
            </a:xfrm>
            <a:custGeom>
              <a:avLst/>
              <a:gdLst/>
              <a:ahLst/>
              <a:cxnLst/>
              <a:rect l="l" t="t" r="r" b="b"/>
              <a:pathLst>
                <a:path w="14211" h="36918">
                  <a:moveTo>
                    <a:pt x="0" y="36918"/>
                  </a:moveTo>
                  <a:lnTo>
                    <a:pt x="5702" y="33997"/>
                  </a:lnTo>
                  <a:lnTo>
                    <a:pt x="11417" y="28409"/>
                  </a:lnTo>
                  <a:lnTo>
                    <a:pt x="14211" y="19913"/>
                  </a:lnTo>
                  <a:lnTo>
                    <a:pt x="14211" y="17005"/>
                  </a:lnTo>
                  <a:lnTo>
                    <a:pt x="11417" y="8496"/>
                  </a:lnTo>
                  <a:lnTo>
                    <a:pt x="5702" y="2793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8" name="object 493"/>
            <p:cNvSpPr/>
            <p:nvPr/>
          </p:nvSpPr>
          <p:spPr>
            <a:xfrm>
              <a:off x="1148969" y="3214916"/>
              <a:ext cx="39827" cy="59626"/>
            </a:xfrm>
            <a:custGeom>
              <a:avLst/>
              <a:gdLst/>
              <a:ahLst/>
              <a:cxnLst/>
              <a:rect l="l" t="t" r="r" b="b"/>
              <a:pathLst>
                <a:path w="39827" h="59626">
                  <a:moveTo>
                    <a:pt x="17119" y="0"/>
                  </a:moveTo>
                  <a:lnTo>
                    <a:pt x="8623" y="2794"/>
                  </a:lnTo>
                  <a:lnTo>
                    <a:pt x="2921" y="11290"/>
                  </a:lnTo>
                  <a:lnTo>
                    <a:pt x="0" y="25501"/>
                  </a:lnTo>
                  <a:lnTo>
                    <a:pt x="0" y="33997"/>
                  </a:lnTo>
                  <a:lnTo>
                    <a:pt x="2921" y="48209"/>
                  </a:lnTo>
                  <a:lnTo>
                    <a:pt x="8623" y="56705"/>
                  </a:lnTo>
                  <a:lnTo>
                    <a:pt x="17119" y="59626"/>
                  </a:lnTo>
                  <a:lnTo>
                    <a:pt x="22707" y="59626"/>
                  </a:lnTo>
                  <a:lnTo>
                    <a:pt x="31330" y="56705"/>
                  </a:lnTo>
                  <a:lnTo>
                    <a:pt x="36918" y="48209"/>
                  </a:lnTo>
                  <a:lnTo>
                    <a:pt x="39827" y="33997"/>
                  </a:lnTo>
                  <a:lnTo>
                    <a:pt x="39827" y="25501"/>
                  </a:lnTo>
                  <a:lnTo>
                    <a:pt x="36918" y="11290"/>
                  </a:lnTo>
                  <a:lnTo>
                    <a:pt x="31330" y="2794"/>
                  </a:lnTo>
                  <a:lnTo>
                    <a:pt x="22707" y="0"/>
                  </a:lnTo>
                  <a:lnTo>
                    <a:pt x="17119" y="0"/>
                  </a:lnTo>
                  <a:lnTo>
                    <a:pt x="5702" y="48209"/>
                  </a:lnTo>
                  <a:lnTo>
                    <a:pt x="17119" y="5962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9" name="object 494"/>
            <p:cNvSpPr/>
            <p:nvPr/>
          </p:nvSpPr>
          <p:spPr>
            <a:xfrm>
              <a:off x="1171676" y="3214916"/>
              <a:ext cx="14211" cy="59626"/>
            </a:xfrm>
            <a:custGeom>
              <a:avLst/>
              <a:gdLst/>
              <a:ahLst/>
              <a:cxnLst/>
              <a:rect l="l" t="t" r="r" b="b"/>
              <a:pathLst>
                <a:path w="14211" h="59626">
                  <a:moveTo>
                    <a:pt x="0" y="59626"/>
                  </a:moveTo>
                  <a:lnTo>
                    <a:pt x="5702" y="56705"/>
                  </a:lnTo>
                  <a:lnTo>
                    <a:pt x="8623" y="53911"/>
                  </a:lnTo>
                  <a:lnTo>
                    <a:pt x="11417" y="48209"/>
                  </a:lnTo>
                  <a:lnTo>
                    <a:pt x="14211" y="33997"/>
                  </a:lnTo>
                  <a:lnTo>
                    <a:pt x="14211" y="25501"/>
                  </a:lnTo>
                  <a:lnTo>
                    <a:pt x="11417" y="11290"/>
                  </a:lnTo>
                  <a:lnTo>
                    <a:pt x="8623" y="5702"/>
                  </a:lnTo>
                  <a:lnTo>
                    <a:pt x="5702" y="2794"/>
                  </a:ln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0" name="object 495"/>
            <p:cNvSpPr/>
            <p:nvPr/>
          </p:nvSpPr>
          <p:spPr>
            <a:xfrm>
              <a:off x="1227048" y="4612081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1" name="object 496"/>
            <p:cNvSpPr/>
            <p:nvPr/>
          </p:nvSpPr>
          <p:spPr>
            <a:xfrm>
              <a:off x="1227048" y="4520641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2" name="object 497"/>
            <p:cNvSpPr/>
            <p:nvPr/>
          </p:nvSpPr>
          <p:spPr>
            <a:xfrm>
              <a:off x="1227048" y="4429201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3" name="object 498"/>
            <p:cNvSpPr/>
            <p:nvPr/>
          </p:nvSpPr>
          <p:spPr>
            <a:xfrm>
              <a:off x="1227048" y="4246206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4" name="object 499"/>
            <p:cNvSpPr/>
            <p:nvPr/>
          </p:nvSpPr>
          <p:spPr>
            <a:xfrm>
              <a:off x="1227048" y="4154779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5" name="object 500"/>
            <p:cNvSpPr/>
            <p:nvPr/>
          </p:nvSpPr>
          <p:spPr>
            <a:xfrm>
              <a:off x="1227048" y="4063339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6" name="object 501"/>
            <p:cNvSpPr/>
            <p:nvPr/>
          </p:nvSpPr>
          <p:spPr>
            <a:xfrm>
              <a:off x="1227048" y="3880472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7" name="object 502"/>
            <p:cNvSpPr/>
            <p:nvPr/>
          </p:nvSpPr>
          <p:spPr>
            <a:xfrm>
              <a:off x="1227048" y="3789032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8" name="object 503"/>
            <p:cNvSpPr/>
            <p:nvPr/>
          </p:nvSpPr>
          <p:spPr>
            <a:xfrm>
              <a:off x="1227048" y="3697592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9" name="object 504"/>
            <p:cNvSpPr/>
            <p:nvPr/>
          </p:nvSpPr>
          <p:spPr>
            <a:xfrm>
              <a:off x="1227048" y="3514597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0" name="object 505"/>
            <p:cNvSpPr/>
            <p:nvPr/>
          </p:nvSpPr>
          <p:spPr>
            <a:xfrm>
              <a:off x="1227048" y="342317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1" name="object 506"/>
            <p:cNvSpPr/>
            <p:nvPr/>
          </p:nvSpPr>
          <p:spPr>
            <a:xfrm>
              <a:off x="1227048" y="3331730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2" name="object 507"/>
            <p:cNvSpPr/>
            <p:nvPr/>
          </p:nvSpPr>
          <p:spPr>
            <a:xfrm>
              <a:off x="1227048" y="3148863"/>
              <a:ext cx="22339" cy="0"/>
            </a:xfrm>
            <a:custGeom>
              <a:avLst/>
              <a:gdLst/>
              <a:ahLst/>
              <a:cxnLst/>
              <a:rect l="l" t="t" r="r" b="b"/>
              <a:pathLst>
                <a:path w="22339">
                  <a:moveTo>
                    <a:pt x="0" y="0"/>
                  </a:moveTo>
                  <a:lnTo>
                    <a:pt x="22339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3" name="object 508"/>
            <p:cNvSpPr/>
            <p:nvPr/>
          </p:nvSpPr>
          <p:spPr>
            <a:xfrm>
              <a:off x="872350" y="4333030"/>
              <a:ext cx="59626" cy="0"/>
            </a:xfrm>
            <a:custGeom>
              <a:avLst/>
              <a:gdLst/>
              <a:ahLst/>
              <a:cxnLst/>
              <a:rect l="l" t="t" r="r" b="b"/>
              <a:pathLst>
                <a:path w="59626">
                  <a:moveTo>
                    <a:pt x="0" y="0"/>
                  </a:moveTo>
                  <a:lnTo>
                    <a:pt x="59626" y="0"/>
                  </a:lnTo>
                </a:path>
              </a:pathLst>
            </a:custGeom>
            <a:ln w="897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4" name="object 509"/>
            <p:cNvSpPr/>
            <p:nvPr/>
          </p:nvSpPr>
          <p:spPr>
            <a:xfrm>
              <a:off x="872350" y="4311777"/>
              <a:ext cx="17005" cy="42506"/>
            </a:xfrm>
            <a:custGeom>
              <a:avLst/>
              <a:gdLst/>
              <a:ahLst/>
              <a:cxnLst/>
              <a:rect l="l" t="t" r="r" b="b"/>
              <a:pathLst>
                <a:path w="17005" h="42506">
                  <a:moveTo>
                    <a:pt x="0" y="39712"/>
                  </a:moveTo>
                  <a:lnTo>
                    <a:pt x="17005" y="42506"/>
                  </a:lnTo>
                  <a:lnTo>
                    <a:pt x="0" y="42506"/>
                  </a:lnTo>
                  <a:lnTo>
                    <a:pt x="0" y="0"/>
                  </a:lnTo>
                  <a:lnTo>
                    <a:pt x="17005" y="0"/>
                  </a:lnTo>
                  <a:lnTo>
                    <a:pt x="0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5" name="object 510"/>
            <p:cNvSpPr/>
            <p:nvPr/>
          </p:nvSpPr>
          <p:spPr>
            <a:xfrm>
              <a:off x="931976" y="4186948"/>
              <a:ext cx="0" cy="156044"/>
            </a:xfrm>
            <a:custGeom>
              <a:avLst/>
              <a:gdLst/>
              <a:ahLst/>
              <a:cxnLst/>
              <a:rect l="l" t="t" r="r" b="b"/>
              <a:pathLst>
                <a:path h="156044">
                  <a:moveTo>
                    <a:pt x="0" y="0"/>
                  </a:moveTo>
                  <a:lnTo>
                    <a:pt x="0" y="15604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6" name="object 511"/>
            <p:cNvSpPr/>
            <p:nvPr/>
          </p:nvSpPr>
          <p:spPr>
            <a:xfrm>
              <a:off x="872350" y="4289081"/>
              <a:ext cx="5715" cy="5702"/>
            </a:xfrm>
            <a:custGeom>
              <a:avLst/>
              <a:gdLst/>
              <a:ahLst/>
              <a:cxnLst/>
              <a:rect l="l" t="t" r="r" b="b"/>
              <a:pathLst>
                <a:path w="5715" h="5702">
                  <a:moveTo>
                    <a:pt x="0" y="2781"/>
                  </a:moveTo>
                  <a:lnTo>
                    <a:pt x="2794" y="5702"/>
                  </a:lnTo>
                  <a:lnTo>
                    <a:pt x="5715" y="2781"/>
                  </a:lnTo>
                  <a:lnTo>
                    <a:pt x="2794" y="0"/>
                  </a:lnTo>
                  <a:lnTo>
                    <a:pt x="0" y="278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7" name="object 512"/>
            <p:cNvSpPr/>
            <p:nvPr/>
          </p:nvSpPr>
          <p:spPr>
            <a:xfrm>
              <a:off x="892263" y="4290472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5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8" name="object 513"/>
            <p:cNvSpPr/>
            <p:nvPr/>
          </p:nvSpPr>
          <p:spPr>
            <a:xfrm>
              <a:off x="889228" y="4294727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29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9" name="object 514"/>
            <p:cNvSpPr/>
            <p:nvPr/>
          </p:nvSpPr>
          <p:spPr>
            <a:xfrm>
              <a:off x="892263" y="4259262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6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0" name="object 515"/>
            <p:cNvSpPr/>
            <p:nvPr/>
          </p:nvSpPr>
          <p:spPr>
            <a:xfrm>
              <a:off x="892263" y="4226661"/>
              <a:ext cx="39712" cy="31203"/>
            </a:xfrm>
            <a:custGeom>
              <a:avLst/>
              <a:gdLst/>
              <a:ahLst/>
              <a:cxnLst/>
              <a:rect l="l" t="t" r="r" b="b"/>
              <a:pathLst>
                <a:path w="39712" h="31203">
                  <a:moveTo>
                    <a:pt x="8509" y="31203"/>
                  </a:moveTo>
                  <a:lnTo>
                    <a:pt x="2793" y="25501"/>
                  </a:lnTo>
                  <a:lnTo>
                    <a:pt x="0" y="17005"/>
                  </a:lnTo>
                  <a:lnTo>
                    <a:pt x="0" y="11290"/>
                  </a:lnTo>
                  <a:lnTo>
                    <a:pt x="2793" y="2794"/>
                  </a:lnTo>
                  <a:lnTo>
                    <a:pt x="8509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1" name="object 516"/>
            <p:cNvSpPr/>
            <p:nvPr/>
          </p:nvSpPr>
          <p:spPr>
            <a:xfrm>
              <a:off x="892263" y="4229455"/>
              <a:ext cx="39712" cy="8496"/>
            </a:xfrm>
            <a:custGeom>
              <a:avLst/>
              <a:gdLst/>
              <a:ahLst/>
              <a:cxnLst/>
              <a:rect l="l" t="t" r="r" b="b"/>
              <a:pathLst>
                <a:path w="39712" h="8496">
                  <a:moveTo>
                    <a:pt x="0" y="8496"/>
                  </a:moveTo>
                  <a:lnTo>
                    <a:pt x="2793" y="2908"/>
                  </a:lnTo>
                  <a:lnTo>
                    <a:pt x="8509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2" name="object 517"/>
            <p:cNvSpPr/>
            <p:nvPr/>
          </p:nvSpPr>
          <p:spPr>
            <a:xfrm>
              <a:off x="892263" y="4195457"/>
              <a:ext cx="39712" cy="31203"/>
            </a:xfrm>
            <a:custGeom>
              <a:avLst/>
              <a:gdLst/>
              <a:ahLst/>
              <a:cxnLst/>
              <a:rect l="l" t="t" r="r" b="b"/>
              <a:pathLst>
                <a:path w="39712" h="31203">
                  <a:moveTo>
                    <a:pt x="8509" y="31203"/>
                  </a:moveTo>
                  <a:lnTo>
                    <a:pt x="2793" y="25501"/>
                  </a:lnTo>
                  <a:lnTo>
                    <a:pt x="0" y="16992"/>
                  </a:lnTo>
                  <a:lnTo>
                    <a:pt x="0" y="11290"/>
                  </a:lnTo>
                  <a:lnTo>
                    <a:pt x="2793" y="2794"/>
                  </a:lnTo>
                  <a:lnTo>
                    <a:pt x="8509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3" name="object 518"/>
            <p:cNvSpPr/>
            <p:nvPr/>
          </p:nvSpPr>
          <p:spPr>
            <a:xfrm>
              <a:off x="892263" y="4198251"/>
              <a:ext cx="39712" cy="8496"/>
            </a:xfrm>
            <a:custGeom>
              <a:avLst/>
              <a:gdLst/>
              <a:ahLst/>
              <a:cxnLst/>
              <a:rect l="l" t="t" r="r" b="b"/>
              <a:pathLst>
                <a:path w="39712" h="8496">
                  <a:moveTo>
                    <a:pt x="0" y="8496"/>
                  </a:moveTo>
                  <a:lnTo>
                    <a:pt x="2793" y="2908"/>
                  </a:lnTo>
                  <a:lnTo>
                    <a:pt x="8509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4" name="object 519"/>
            <p:cNvSpPr/>
            <p:nvPr/>
          </p:nvSpPr>
          <p:spPr>
            <a:xfrm>
              <a:off x="889228" y="4263510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29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5" name="object 520"/>
            <p:cNvSpPr/>
            <p:nvPr/>
          </p:nvSpPr>
          <p:spPr>
            <a:xfrm>
              <a:off x="892263" y="4135831"/>
              <a:ext cx="39712" cy="36918"/>
            </a:xfrm>
            <a:custGeom>
              <a:avLst/>
              <a:gdLst/>
              <a:ahLst/>
              <a:cxnLst/>
              <a:rect l="l" t="t" r="r" b="b"/>
              <a:pathLst>
                <a:path w="39712" h="36918">
                  <a:moveTo>
                    <a:pt x="17005" y="33997"/>
                  </a:moveTo>
                  <a:lnTo>
                    <a:pt x="17005" y="0"/>
                  </a:lnTo>
                  <a:lnTo>
                    <a:pt x="11303" y="0"/>
                  </a:lnTo>
                  <a:lnTo>
                    <a:pt x="5587" y="2794"/>
                  </a:lnTo>
                  <a:lnTo>
                    <a:pt x="2793" y="5715"/>
                  </a:lnTo>
                  <a:lnTo>
                    <a:pt x="0" y="11417"/>
                  </a:lnTo>
                  <a:lnTo>
                    <a:pt x="0" y="19913"/>
                  </a:lnTo>
                  <a:lnTo>
                    <a:pt x="2793" y="28409"/>
                  </a:lnTo>
                  <a:lnTo>
                    <a:pt x="8509" y="33997"/>
                  </a:lnTo>
                  <a:lnTo>
                    <a:pt x="17005" y="36918"/>
                  </a:lnTo>
                  <a:lnTo>
                    <a:pt x="22707" y="36918"/>
                  </a:lnTo>
                  <a:lnTo>
                    <a:pt x="31216" y="33997"/>
                  </a:lnTo>
                  <a:lnTo>
                    <a:pt x="36791" y="28409"/>
                  </a:lnTo>
                  <a:lnTo>
                    <a:pt x="39712" y="19913"/>
                  </a:lnTo>
                  <a:lnTo>
                    <a:pt x="39712" y="14211"/>
                  </a:lnTo>
                  <a:lnTo>
                    <a:pt x="36791" y="5715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6" name="object 521"/>
            <p:cNvSpPr/>
            <p:nvPr/>
          </p:nvSpPr>
          <p:spPr>
            <a:xfrm>
              <a:off x="895057" y="4138625"/>
              <a:ext cx="14211" cy="2921"/>
            </a:xfrm>
            <a:custGeom>
              <a:avLst/>
              <a:gdLst/>
              <a:ahLst/>
              <a:cxnLst/>
              <a:rect l="l" t="t" r="r" b="b"/>
              <a:pathLst>
                <a:path w="14211" h="2921">
                  <a:moveTo>
                    <a:pt x="14211" y="0"/>
                  </a:moveTo>
                  <a:lnTo>
                    <a:pt x="5715" y="0"/>
                  </a:lnTo>
                  <a:lnTo>
                    <a:pt x="0" y="2921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7" name="object 522"/>
            <p:cNvSpPr/>
            <p:nvPr/>
          </p:nvSpPr>
          <p:spPr>
            <a:xfrm>
              <a:off x="892263" y="4155744"/>
              <a:ext cx="39712" cy="14084"/>
            </a:xfrm>
            <a:custGeom>
              <a:avLst/>
              <a:gdLst/>
              <a:ahLst/>
              <a:cxnLst/>
              <a:rect l="l" t="t" r="r" b="b"/>
              <a:pathLst>
                <a:path w="39712" h="14084">
                  <a:moveTo>
                    <a:pt x="0" y="0"/>
                  </a:moveTo>
                  <a:lnTo>
                    <a:pt x="2793" y="5587"/>
                  </a:lnTo>
                  <a:lnTo>
                    <a:pt x="8509" y="11290"/>
                  </a:lnTo>
                  <a:lnTo>
                    <a:pt x="17005" y="14084"/>
                  </a:lnTo>
                  <a:lnTo>
                    <a:pt x="22707" y="14084"/>
                  </a:lnTo>
                  <a:lnTo>
                    <a:pt x="31216" y="11290"/>
                  </a:lnTo>
                  <a:lnTo>
                    <a:pt x="36804" y="5587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8" name="object 523"/>
            <p:cNvSpPr/>
            <p:nvPr/>
          </p:nvSpPr>
          <p:spPr>
            <a:xfrm>
              <a:off x="872350" y="4037958"/>
              <a:ext cx="59626" cy="0"/>
            </a:xfrm>
            <a:custGeom>
              <a:avLst/>
              <a:gdLst/>
              <a:ahLst/>
              <a:cxnLst/>
              <a:rect l="l" t="t" r="r" b="b"/>
              <a:pathLst>
                <a:path w="59626">
                  <a:moveTo>
                    <a:pt x="0" y="0"/>
                  </a:moveTo>
                  <a:lnTo>
                    <a:pt x="59626" y="0"/>
                  </a:lnTo>
                </a:path>
              </a:pathLst>
            </a:custGeom>
            <a:ln w="897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9" name="object 524"/>
            <p:cNvSpPr/>
            <p:nvPr/>
          </p:nvSpPr>
          <p:spPr>
            <a:xfrm>
              <a:off x="892263" y="4039412"/>
              <a:ext cx="39712" cy="34010"/>
            </a:xfrm>
            <a:custGeom>
              <a:avLst/>
              <a:gdLst/>
              <a:ahLst/>
              <a:cxnLst/>
              <a:rect l="l" t="t" r="r" b="b"/>
              <a:pathLst>
                <a:path w="39712" h="34010">
                  <a:moveTo>
                    <a:pt x="8509" y="0"/>
                  </a:moveTo>
                  <a:lnTo>
                    <a:pt x="2793" y="5588"/>
                  </a:lnTo>
                  <a:lnTo>
                    <a:pt x="0" y="11302"/>
                  </a:lnTo>
                  <a:lnTo>
                    <a:pt x="0" y="17005"/>
                  </a:lnTo>
                  <a:lnTo>
                    <a:pt x="2793" y="25501"/>
                  </a:lnTo>
                  <a:lnTo>
                    <a:pt x="8509" y="31216"/>
                  </a:lnTo>
                  <a:lnTo>
                    <a:pt x="17005" y="34010"/>
                  </a:lnTo>
                  <a:lnTo>
                    <a:pt x="22707" y="34010"/>
                  </a:lnTo>
                  <a:lnTo>
                    <a:pt x="31216" y="31216"/>
                  </a:lnTo>
                  <a:lnTo>
                    <a:pt x="36804" y="25501"/>
                  </a:lnTo>
                  <a:lnTo>
                    <a:pt x="39712" y="17005"/>
                  </a:lnTo>
                  <a:lnTo>
                    <a:pt x="39712" y="11302"/>
                  </a:lnTo>
                  <a:lnTo>
                    <a:pt x="36804" y="5588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0" name="object 525"/>
            <p:cNvSpPr/>
            <p:nvPr/>
          </p:nvSpPr>
          <p:spPr>
            <a:xfrm>
              <a:off x="892263" y="4056418"/>
              <a:ext cx="39712" cy="14211"/>
            </a:xfrm>
            <a:custGeom>
              <a:avLst/>
              <a:gdLst/>
              <a:ahLst/>
              <a:cxnLst/>
              <a:rect l="l" t="t" r="r" b="b"/>
              <a:pathLst>
                <a:path w="39712" h="14211">
                  <a:moveTo>
                    <a:pt x="0" y="0"/>
                  </a:moveTo>
                  <a:lnTo>
                    <a:pt x="2793" y="5587"/>
                  </a:lnTo>
                  <a:lnTo>
                    <a:pt x="8509" y="11290"/>
                  </a:lnTo>
                  <a:lnTo>
                    <a:pt x="17005" y="14211"/>
                  </a:lnTo>
                  <a:lnTo>
                    <a:pt x="22707" y="14211"/>
                  </a:lnTo>
                  <a:lnTo>
                    <a:pt x="31216" y="11290"/>
                  </a:lnTo>
                  <a:lnTo>
                    <a:pt x="36804" y="5587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1" name="object 526"/>
            <p:cNvSpPr/>
            <p:nvPr/>
          </p:nvSpPr>
          <p:spPr>
            <a:xfrm>
              <a:off x="869314" y="4042212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417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2" name="object 527"/>
            <p:cNvSpPr/>
            <p:nvPr/>
          </p:nvSpPr>
          <p:spPr>
            <a:xfrm>
              <a:off x="928941" y="4033710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40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3" name="object 528"/>
            <p:cNvSpPr/>
            <p:nvPr/>
          </p:nvSpPr>
          <p:spPr>
            <a:xfrm>
              <a:off x="892263" y="3976878"/>
              <a:ext cx="39712" cy="36918"/>
            </a:xfrm>
            <a:custGeom>
              <a:avLst/>
              <a:gdLst/>
              <a:ahLst/>
              <a:cxnLst/>
              <a:rect l="l" t="t" r="r" b="b"/>
              <a:pathLst>
                <a:path w="39712" h="36918">
                  <a:moveTo>
                    <a:pt x="17005" y="34124"/>
                  </a:moveTo>
                  <a:lnTo>
                    <a:pt x="17005" y="0"/>
                  </a:lnTo>
                  <a:lnTo>
                    <a:pt x="11303" y="0"/>
                  </a:lnTo>
                  <a:lnTo>
                    <a:pt x="5587" y="2921"/>
                  </a:lnTo>
                  <a:lnTo>
                    <a:pt x="2793" y="5715"/>
                  </a:lnTo>
                  <a:lnTo>
                    <a:pt x="0" y="11417"/>
                  </a:lnTo>
                  <a:lnTo>
                    <a:pt x="0" y="19913"/>
                  </a:lnTo>
                  <a:lnTo>
                    <a:pt x="2793" y="28422"/>
                  </a:lnTo>
                  <a:lnTo>
                    <a:pt x="8509" y="34124"/>
                  </a:lnTo>
                  <a:lnTo>
                    <a:pt x="17005" y="36918"/>
                  </a:lnTo>
                  <a:lnTo>
                    <a:pt x="22707" y="36918"/>
                  </a:lnTo>
                  <a:lnTo>
                    <a:pt x="31216" y="34124"/>
                  </a:lnTo>
                  <a:lnTo>
                    <a:pt x="36791" y="28422"/>
                  </a:lnTo>
                  <a:lnTo>
                    <a:pt x="39712" y="19913"/>
                  </a:lnTo>
                  <a:lnTo>
                    <a:pt x="39712" y="14211"/>
                  </a:lnTo>
                  <a:lnTo>
                    <a:pt x="36791" y="5715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4" name="object 529"/>
            <p:cNvSpPr/>
            <p:nvPr/>
          </p:nvSpPr>
          <p:spPr>
            <a:xfrm>
              <a:off x="895057" y="3979798"/>
              <a:ext cx="14211" cy="2794"/>
            </a:xfrm>
            <a:custGeom>
              <a:avLst/>
              <a:gdLst/>
              <a:ahLst/>
              <a:cxnLst/>
              <a:rect l="l" t="t" r="r" b="b"/>
              <a:pathLst>
                <a:path w="14211" h="2794">
                  <a:moveTo>
                    <a:pt x="14211" y="0"/>
                  </a:moveTo>
                  <a:lnTo>
                    <a:pt x="5715" y="0"/>
                  </a:lnTo>
                  <a:lnTo>
                    <a:pt x="0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5" name="object 530"/>
            <p:cNvSpPr/>
            <p:nvPr/>
          </p:nvSpPr>
          <p:spPr>
            <a:xfrm>
              <a:off x="892263" y="3996791"/>
              <a:ext cx="39712" cy="14211"/>
            </a:xfrm>
            <a:custGeom>
              <a:avLst/>
              <a:gdLst/>
              <a:ahLst/>
              <a:cxnLst/>
              <a:rect l="l" t="t" r="r" b="b"/>
              <a:pathLst>
                <a:path w="39712" h="14211">
                  <a:moveTo>
                    <a:pt x="0" y="0"/>
                  </a:moveTo>
                  <a:lnTo>
                    <a:pt x="2793" y="5715"/>
                  </a:lnTo>
                  <a:lnTo>
                    <a:pt x="8509" y="11302"/>
                  </a:lnTo>
                  <a:lnTo>
                    <a:pt x="17005" y="14211"/>
                  </a:lnTo>
                  <a:lnTo>
                    <a:pt x="22707" y="14211"/>
                  </a:lnTo>
                  <a:lnTo>
                    <a:pt x="31216" y="11302"/>
                  </a:lnTo>
                  <a:lnTo>
                    <a:pt x="36804" y="5715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6" name="object 531"/>
            <p:cNvSpPr/>
            <p:nvPr/>
          </p:nvSpPr>
          <p:spPr>
            <a:xfrm>
              <a:off x="872350" y="3952779"/>
              <a:ext cx="59626" cy="0"/>
            </a:xfrm>
            <a:custGeom>
              <a:avLst/>
              <a:gdLst/>
              <a:ahLst/>
              <a:cxnLst/>
              <a:rect l="l" t="t" r="r" b="b"/>
              <a:pathLst>
                <a:path w="59626">
                  <a:moveTo>
                    <a:pt x="0" y="0"/>
                  </a:moveTo>
                  <a:lnTo>
                    <a:pt x="59626" y="0"/>
                  </a:lnTo>
                </a:path>
              </a:pathLst>
            </a:custGeom>
            <a:ln w="885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7" name="object 532"/>
            <p:cNvSpPr/>
            <p:nvPr/>
          </p:nvSpPr>
          <p:spPr>
            <a:xfrm>
              <a:off x="869314" y="3957091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40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8" name="object 533"/>
            <p:cNvSpPr/>
            <p:nvPr/>
          </p:nvSpPr>
          <p:spPr>
            <a:xfrm>
              <a:off x="931976" y="3942880"/>
              <a:ext cx="0" cy="19913"/>
            </a:xfrm>
            <a:custGeom>
              <a:avLst/>
              <a:gdLst/>
              <a:ahLst/>
              <a:cxnLst/>
              <a:rect l="l" t="t" r="r" b="b"/>
              <a:pathLst>
                <a:path h="19913">
                  <a:moveTo>
                    <a:pt x="0" y="19913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9" name="object 534"/>
            <p:cNvSpPr/>
            <p:nvPr/>
          </p:nvSpPr>
          <p:spPr>
            <a:xfrm>
              <a:off x="892263" y="3888968"/>
              <a:ext cx="39712" cy="36918"/>
            </a:xfrm>
            <a:custGeom>
              <a:avLst/>
              <a:gdLst/>
              <a:ahLst/>
              <a:cxnLst/>
              <a:rect l="l" t="t" r="r" b="b"/>
              <a:pathLst>
                <a:path w="39712" h="36918">
                  <a:moveTo>
                    <a:pt x="5587" y="33997"/>
                  </a:moveTo>
                  <a:lnTo>
                    <a:pt x="8509" y="33997"/>
                  </a:lnTo>
                  <a:lnTo>
                    <a:pt x="8509" y="36918"/>
                  </a:lnTo>
                  <a:lnTo>
                    <a:pt x="5587" y="36918"/>
                  </a:lnTo>
                  <a:lnTo>
                    <a:pt x="2793" y="33997"/>
                  </a:lnTo>
                  <a:lnTo>
                    <a:pt x="0" y="28409"/>
                  </a:lnTo>
                  <a:lnTo>
                    <a:pt x="0" y="17005"/>
                  </a:lnTo>
                  <a:lnTo>
                    <a:pt x="2793" y="11290"/>
                  </a:lnTo>
                  <a:lnTo>
                    <a:pt x="5587" y="8496"/>
                  </a:lnTo>
                  <a:lnTo>
                    <a:pt x="11303" y="5702"/>
                  </a:lnTo>
                  <a:lnTo>
                    <a:pt x="31216" y="5702"/>
                  </a:lnTo>
                  <a:lnTo>
                    <a:pt x="36804" y="2794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0" name="object 535"/>
            <p:cNvSpPr/>
            <p:nvPr/>
          </p:nvSpPr>
          <p:spPr>
            <a:xfrm>
              <a:off x="897851" y="3886174"/>
              <a:ext cx="34124" cy="11290"/>
            </a:xfrm>
            <a:custGeom>
              <a:avLst/>
              <a:gdLst/>
              <a:ahLst/>
              <a:cxnLst/>
              <a:rect l="l" t="t" r="r" b="b"/>
              <a:pathLst>
                <a:path w="34124" h="11290">
                  <a:moveTo>
                    <a:pt x="0" y="11290"/>
                  </a:moveTo>
                  <a:lnTo>
                    <a:pt x="25628" y="11290"/>
                  </a:lnTo>
                  <a:lnTo>
                    <a:pt x="31216" y="8496"/>
                  </a:lnTo>
                  <a:lnTo>
                    <a:pt x="34124" y="2793"/>
                  </a:lnTo>
                  <a:lnTo>
                    <a:pt x="3412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1" name="object 536"/>
            <p:cNvSpPr/>
            <p:nvPr/>
          </p:nvSpPr>
          <p:spPr>
            <a:xfrm>
              <a:off x="903566" y="3897464"/>
              <a:ext cx="28409" cy="31216"/>
            </a:xfrm>
            <a:custGeom>
              <a:avLst/>
              <a:gdLst/>
              <a:ahLst/>
              <a:cxnLst/>
              <a:rect l="l" t="t" r="r" b="b"/>
              <a:pathLst>
                <a:path w="28409" h="31216">
                  <a:moveTo>
                    <a:pt x="0" y="0"/>
                  </a:moveTo>
                  <a:lnTo>
                    <a:pt x="2793" y="2794"/>
                  </a:lnTo>
                  <a:lnTo>
                    <a:pt x="5702" y="19913"/>
                  </a:lnTo>
                  <a:lnTo>
                    <a:pt x="8496" y="28422"/>
                  </a:lnTo>
                  <a:lnTo>
                    <a:pt x="14198" y="31216"/>
                  </a:lnTo>
                  <a:lnTo>
                    <a:pt x="19913" y="31216"/>
                  </a:lnTo>
                  <a:lnTo>
                    <a:pt x="25501" y="28422"/>
                  </a:lnTo>
                  <a:lnTo>
                    <a:pt x="28409" y="19913"/>
                  </a:lnTo>
                  <a:lnTo>
                    <a:pt x="28409" y="11417"/>
                  </a:lnTo>
                  <a:lnTo>
                    <a:pt x="25501" y="5715"/>
                  </a:lnTo>
                  <a:lnTo>
                    <a:pt x="19913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2" name="object 537"/>
            <p:cNvSpPr/>
            <p:nvPr/>
          </p:nvSpPr>
          <p:spPr>
            <a:xfrm>
              <a:off x="909269" y="3917378"/>
              <a:ext cx="22707" cy="8508"/>
            </a:xfrm>
            <a:custGeom>
              <a:avLst/>
              <a:gdLst/>
              <a:ahLst/>
              <a:cxnLst/>
              <a:rect l="l" t="t" r="r" b="b"/>
              <a:pathLst>
                <a:path w="22707" h="8508">
                  <a:moveTo>
                    <a:pt x="0" y="0"/>
                  </a:moveTo>
                  <a:lnTo>
                    <a:pt x="2793" y="5587"/>
                  </a:lnTo>
                  <a:lnTo>
                    <a:pt x="8496" y="8508"/>
                  </a:lnTo>
                  <a:lnTo>
                    <a:pt x="14211" y="8508"/>
                  </a:lnTo>
                  <a:lnTo>
                    <a:pt x="19799" y="5587"/>
                  </a:lnTo>
                  <a:lnTo>
                    <a:pt x="22707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3" name="object 538"/>
            <p:cNvSpPr/>
            <p:nvPr/>
          </p:nvSpPr>
          <p:spPr>
            <a:xfrm>
              <a:off x="892263" y="3852049"/>
              <a:ext cx="39712" cy="17005"/>
            </a:xfrm>
            <a:custGeom>
              <a:avLst/>
              <a:gdLst/>
              <a:ahLst/>
              <a:cxnLst/>
              <a:rect l="l" t="t" r="r" b="b"/>
              <a:pathLst>
                <a:path w="39712" h="17005">
                  <a:moveTo>
                    <a:pt x="0" y="17005"/>
                  </a:move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4" name="object 539"/>
            <p:cNvSpPr/>
            <p:nvPr/>
          </p:nvSpPr>
          <p:spPr>
            <a:xfrm>
              <a:off x="892263" y="3852049"/>
              <a:ext cx="34010" cy="14211"/>
            </a:xfrm>
            <a:custGeom>
              <a:avLst/>
              <a:gdLst/>
              <a:ahLst/>
              <a:cxnLst/>
              <a:rect l="l" t="t" r="r" b="b"/>
              <a:pathLst>
                <a:path w="34010" h="14211">
                  <a:moveTo>
                    <a:pt x="0" y="14211"/>
                  </a:moveTo>
                  <a:lnTo>
                    <a:pt x="3401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5" name="object 540"/>
            <p:cNvSpPr/>
            <p:nvPr/>
          </p:nvSpPr>
          <p:spPr>
            <a:xfrm>
              <a:off x="892263" y="3835056"/>
              <a:ext cx="62420" cy="39700"/>
            </a:xfrm>
            <a:custGeom>
              <a:avLst/>
              <a:gdLst/>
              <a:ahLst/>
              <a:cxnLst/>
              <a:rect l="l" t="t" r="r" b="b"/>
              <a:pathLst>
                <a:path w="62420" h="39700">
                  <a:moveTo>
                    <a:pt x="0" y="0"/>
                  </a:moveTo>
                  <a:lnTo>
                    <a:pt x="39712" y="16992"/>
                  </a:lnTo>
                  <a:lnTo>
                    <a:pt x="53924" y="22707"/>
                  </a:lnTo>
                  <a:lnTo>
                    <a:pt x="59499" y="28409"/>
                  </a:lnTo>
                  <a:lnTo>
                    <a:pt x="62420" y="33997"/>
                  </a:lnTo>
                  <a:lnTo>
                    <a:pt x="62420" y="36906"/>
                  </a:lnTo>
                  <a:lnTo>
                    <a:pt x="59499" y="39700"/>
                  </a:lnTo>
                  <a:lnTo>
                    <a:pt x="56718" y="36906"/>
                  </a:lnTo>
                  <a:lnTo>
                    <a:pt x="59499" y="3399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6" name="object 541"/>
            <p:cNvSpPr/>
            <p:nvPr/>
          </p:nvSpPr>
          <p:spPr>
            <a:xfrm>
              <a:off x="892263" y="3829342"/>
              <a:ext cx="0" cy="45415"/>
            </a:xfrm>
            <a:custGeom>
              <a:avLst/>
              <a:gdLst/>
              <a:ahLst/>
              <a:cxnLst/>
              <a:rect l="l" t="t" r="r" b="b"/>
              <a:pathLst>
                <a:path h="45415">
                  <a:moveTo>
                    <a:pt x="0" y="0"/>
                  </a:moveTo>
                  <a:lnTo>
                    <a:pt x="0" y="4541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7" name="object 542"/>
            <p:cNvSpPr/>
            <p:nvPr/>
          </p:nvSpPr>
          <p:spPr>
            <a:xfrm>
              <a:off x="861060" y="3749928"/>
              <a:ext cx="93624" cy="19913"/>
            </a:xfrm>
            <a:custGeom>
              <a:avLst/>
              <a:gdLst/>
              <a:ahLst/>
              <a:cxnLst/>
              <a:rect l="l" t="t" r="r" b="b"/>
              <a:pathLst>
                <a:path w="93624" h="19913">
                  <a:moveTo>
                    <a:pt x="0" y="0"/>
                  </a:moveTo>
                  <a:lnTo>
                    <a:pt x="5587" y="5715"/>
                  </a:lnTo>
                  <a:lnTo>
                    <a:pt x="14084" y="11290"/>
                  </a:lnTo>
                  <a:lnTo>
                    <a:pt x="25501" y="17005"/>
                  </a:lnTo>
                  <a:lnTo>
                    <a:pt x="39712" y="19913"/>
                  </a:lnTo>
                  <a:lnTo>
                    <a:pt x="51003" y="19913"/>
                  </a:lnTo>
                  <a:lnTo>
                    <a:pt x="65214" y="17005"/>
                  </a:lnTo>
                  <a:lnTo>
                    <a:pt x="79413" y="11290"/>
                  </a:lnTo>
                  <a:lnTo>
                    <a:pt x="87922" y="5715"/>
                  </a:lnTo>
                  <a:lnTo>
                    <a:pt x="9362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8" name="object 543"/>
            <p:cNvSpPr/>
            <p:nvPr/>
          </p:nvSpPr>
          <p:spPr>
            <a:xfrm>
              <a:off x="866647" y="3755644"/>
              <a:ext cx="82334" cy="11290"/>
            </a:xfrm>
            <a:custGeom>
              <a:avLst/>
              <a:gdLst/>
              <a:ahLst/>
              <a:cxnLst/>
              <a:rect l="l" t="t" r="r" b="b"/>
              <a:pathLst>
                <a:path w="82334" h="11290">
                  <a:moveTo>
                    <a:pt x="0" y="0"/>
                  </a:moveTo>
                  <a:lnTo>
                    <a:pt x="11417" y="5575"/>
                  </a:lnTo>
                  <a:lnTo>
                    <a:pt x="19913" y="8496"/>
                  </a:lnTo>
                  <a:lnTo>
                    <a:pt x="34124" y="11290"/>
                  </a:lnTo>
                  <a:lnTo>
                    <a:pt x="45415" y="11290"/>
                  </a:lnTo>
                  <a:lnTo>
                    <a:pt x="59626" y="8496"/>
                  </a:lnTo>
                  <a:lnTo>
                    <a:pt x="71031" y="5575"/>
                  </a:lnTo>
                  <a:lnTo>
                    <a:pt x="82334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9" name="object 544"/>
            <p:cNvSpPr/>
            <p:nvPr/>
          </p:nvSpPr>
          <p:spPr>
            <a:xfrm>
              <a:off x="872350" y="3724427"/>
              <a:ext cx="5715" cy="5588"/>
            </a:xfrm>
            <a:custGeom>
              <a:avLst/>
              <a:gdLst/>
              <a:ahLst/>
              <a:cxnLst/>
              <a:rect l="l" t="t" r="r" b="b"/>
              <a:pathLst>
                <a:path w="5715" h="5588">
                  <a:moveTo>
                    <a:pt x="0" y="2794"/>
                  </a:moveTo>
                  <a:lnTo>
                    <a:pt x="2794" y="5588"/>
                  </a:lnTo>
                  <a:lnTo>
                    <a:pt x="5715" y="2794"/>
                  </a:lnTo>
                  <a:lnTo>
                    <a:pt x="2794" y="0"/>
                  </a:lnTo>
                  <a:lnTo>
                    <a:pt x="0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0" name="object 545"/>
            <p:cNvSpPr/>
            <p:nvPr/>
          </p:nvSpPr>
          <p:spPr>
            <a:xfrm>
              <a:off x="892263" y="3725824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6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1" name="object 546"/>
            <p:cNvSpPr/>
            <p:nvPr/>
          </p:nvSpPr>
          <p:spPr>
            <a:xfrm>
              <a:off x="889228" y="3730078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303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2" name="object 547"/>
            <p:cNvSpPr/>
            <p:nvPr/>
          </p:nvSpPr>
          <p:spPr>
            <a:xfrm>
              <a:off x="931976" y="3653396"/>
              <a:ext cx="0" cy="82334"/>
            </a:xfrm>
            <a:custGeom>
              <a:avLst/>
              <a:gdLst/>
              <a:ahLst/>
              <a:cxnLst/>
              <a:rect l="l" t="t" r="r" b="b"/>
              <a:pathLst>
                <a:path h="82334">
                  <a:moveTo>
                    <a:pt x="0" y="0"/>
                  </a:moveTo>
                  <a:lnTo>
                    <a:pt x="0" y="8233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3" name="object 548"/>
            <p:cNvSpPr/>
            <p:nvPr/>
          </p:nvSpPr>
          <p:spPr>
            <a:xfrm>
              <a:off x="892263" y="3694620"/>
              <a:ext cx="39712" cy="0"/>
            </a:xfrm>
            <a:custGeom>
              <a:avLst/>
              <a:gdLst/>
              <a:ahLst/>
              <a:cxnLst/>
              <a:rect l="l" t="t" r="r" b="b"/>
              <a:pathLst>
                <a:path w="39712">
                  <a:moveTo>
                    <a:pt x="0" y="0"/>
                  </a:moveTo>
                  <a:lnTo>
                    <a:pt x="39712" y="0"/>
                  </a:lnTo>
                </a:path>
              </a:pathLst>
            </a:custGeom>
            <a:ln w="886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4" name="object 549"/>
            <p:cNvSpPr/>
            <p:nvPr/>
          </p:nvSpPr>
          <p:spPr>
            <a:xfrm>
              <a:off x="892263" y="3662019"/>
              <a:ext cx="39712" cy="31203"/>
            </a:xfrm>
            <a:custGeom>
              <a:avLst/>
              <a:gdLst/>
              <a:ahLst/>
              <a:cxnLst/>
              <a:rect l="l" t="t" r="r" b="b"/>
              <a:pathLst>
                <a:path w="39712" h="31203">
                  <a:moveTo>
                    <a:pt x="8509" y="31203"/>
                  </a:moveTo>
                  <a:lnTo>
                    <a:pt x="2793" y="25501"/>
                  </a:lnTo>
                  <a:lnTo>
                    <a:pt x="0" y="16992"/>
                  </a:lnTo>
                  <a:lnTo>
                    <a:pt x="0" y="11290"/>
                  </a:lnTo>
                  <a:lnTo>
                    <a:pt x="2793" y="2794"/>
                  </a:lnTo>
                  <a:lnTo>
                    <a:pt x="8509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5" name="object 550"/>
            <p:cNvSpPr/>
            <p:nvPr/>
          </p:nvSpPr>
          <p:spPr>
            <a:xfrm>
              <a:off x="892263" y="3664813"/>
              <a:ext cx="39712" cy="8496"/>
            </a:xfrm>
            <a:custGeom>
              <a:avLst/>
              <a:gdLst/>
              <a:ahLst/>
              <a:cxnLst/>
              <a:rect l="l" t="t" r="r" b="b"/>
              <a:pathLst>
                <a:path w="39712" h="8496">
                  <a:moveTo>
                    <a:pt x="0" y="8496"/>
                  </a:moveTo>
                  <a:lnTo>
                    <a:pt x="2793" y="2794"/>
                  </a:lnTo>
                  <a:lnTo>
                    <a:pt x="8509" y="0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6" name="object 551"/>
            <p:cNvSpPr/>
            <p:nvPr/>
          </p:nvSpPr>
          <p:spPr>
            <a:xfrm>
              <a:off x="889228" y="3698868"/>
              <a:ext cx="6070" cy="0"/>
            </a:xfrm>
            <a:custGeom>
              <a:avLst/>
              <a:gdLst/>
              <a:ahLst/>
              <a:cxnLst/>
              <a:rect l="l" t="t" r="r" b="b"/>
              <a:pathLst>
                <a:path w="6070">
                  <a:moveTo>
                    <a:pt x="0" y="0"/>
                  </a:moveTo>
                  <a:lnTo>
                    <a:pt x="6070" y="0"/>
                  </a:lnTo>
                </a:path>
              </a:pathLst>
            </a:custGeom>
            <a:ln w="1129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7" name="object 552"/>
            <p:cNvSpPr/>
            <p:nvPr/>
          </p:nvSpPr>
          <p:spPr>
            <a:xfrm>
              <a:off x="892263" y="3562693"/>
              <a:ext cx="28295" cy="31203"/>
            </a:xfrm>
            <a:custGeom>
              <a:avLst/>
              <a:gdLst/>
              <a:ahLst/>
              <a:cxnLst/>
              <a:rect l="l" t="t" r="r" b="b"/>
              <a:pathLst>
                <a:path w="28295" h="31203">
                  <a:moveTo>
                    <a:pt x="5587" y="2793"/>
                  </a:moveTo>
                  <a:lnTo>
                    <a:pt x="0" y="0"/>
                  </a:lnTo>
                  <a:lnTo>
                    <a:pt x="11303" y="0"/>
                  </a:lnTo>
                  <a:lnTo>
                    <a:pt x="5587" y="2793"/>
                  </a:lnTo>
                  <a:lnTo>
                    <a:pt x="2793" y="5587"/>
                  </a:lnTo>
                  <a:lnTo>
                    <a:pt x="0" y="11290"/>
                  </a:lnTo>
                  <a:lnTo>
                    <a:pt x="0" y="22707"/>
                  </a:lnTo>
                  <a:lnTo>
                    <a:pt x="2793" y="28295"/>
                  </a:lnTo>
                  <a:lnTo>
                    <a:pt x="5587" y="31203"/>
                  </a:lnTo>
                  <a:lnTo>
                    <a:pt x="11303" y="31203"/>
                  </a:lnTo>
                  <a:lnTo>
                    <a:pt x="14096" y="28295"/>
                  </a:lnTo>
                  <a:lnTo>
                    <a:pt x="17005" y="22707"/>
                  </a:lnTo>
                  <a:lnTo>
                    <a:pt x="22707" y="8496"/>
                  </a:lnTo>
                  <a:lnTo>
                    <a:pt x="25501" y="2793"/>
                  </a:lnTo>
                  <a:lnTo>
                    <a:pt x="28295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8" name="object 553"/>
            <p:cNvSpPr/>
            <p:nvPr/>
          </p:nvSpPr>
          <p:spPr>
            <a:xfrm>
              <a:off x="900772" y="3562693"/>
              <a:ext cx="31203" cy="31203"/>
            </a:xfrm>
            <a:custGeom>
              <a:avLst/>
              <a:gdLst/>
              <a:ahLst/>
              <a:cxnLst/>
              <a:rect l="l" t="t" r="r" b="b"/>
              <a:pathLst>
                <a:path w="31203" h="31203">
                  <a:moveTo>
                    <a:pt x="0" y="31203"/>
                  </a:moveTo>
                  <a:lnTo>
                    <a:pt x="2793" y="28295"/>
                  </a:lnTo>
                  <a:lnTo>
                    <a:pt x="5587" y="22707"/>
                  </a:lnTo>
                  <a:lnTo>
                    <a:pt x="11290" y="8496"/>
                  </a:lnTo>
                  <a:lnTo>
                    <a:pt x="14198" y="2793"/>
                  </a:lnTo>
                  <a:lnTo>
                    <a:pt x="16992" y="0"/>
                  </a:lnTo>
                  <a:lnTo>
                    <a:pt x="25501" y="0"/>
                  </a:lnTo>
                  <a:lnTo>
                    <a:pt x="28295" y="2793"/>
                  </a:lnTo>
                  <a:lnTo>
                    <a:pt x="31203" y="8496"/>
                  </a:lnTo>
                  <a:lnTo>
                    <a:pt x="31203" y="19786"/>
                  </a:lnTo>
                  <a:lnTo>
                    <a:pt x="28295" y="25501"/>
                  </a:lnTo>
                  <a:lnTo>
                    <a:pt x="25501" y="28295"/>
                  </a:lnTo>
                  <a:lnTo>
                    <a:pt x="19786" y="31203"/>
                  </a:lnTo>
                  <a:lnTo>
                    <a:pt x="31203" y="31203"/>
                  </a:lnTo>
                  <a:lnTo>
                    <a:pt x="25501" y="282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9" name="object 554"/>
            <p:cNvSpPr/>
            <p:nvPr/>
          </p:nvSpPr>
          <p:spPr>
            <a:xfrm>
              <a:off x="892263" y="3508768"/>
              <a:ext cx="39712" cy="36804"/>
            </a:xfrm>
            <a:custGeom>
              <a:avLst/>
              <a:gdLst/>
              <a:ahLst/>
              <a:cxnLst/>
              <a:rect l="l" t="t" r="r" b="b"/>
              <a:pathLst>
                <a:path w="39712" h="36804">
                  <a:moveTo>
                    <a:pt x="17005" y="34010"/>
                  </a:moveTo>
                  <a:lnTo>
                    <a:pt x="17005" y="0"/>
                  </a:lnTo>
                  <a:lnTo>
                    <a:pt x="11303" y="0"/>
                  </a:lnTo>
                  <a:lnTo>
                    <a:pt x="5587" y="2794"/>
                  </a:lnTo>
                  <a:lnTo>
                    <a:pt x="2793" y="5588"/>
                  </a:lnTo>
                  <a:lnTo>
                    <a:pt x="0" y="11303"/>
                  </a:lnTo>
                  <a:lnTo>
                    <a:pt x="0" y="19799"/>
                  </a:lnTo>
                  <a:lnTo>
                    <a:pt x="2793" y="28295"/>
                  </a:lnTo>
                  <a:lnTo>
                    <a:pt x="8509" y="34010"/>
                  </a:lnTo>
                  <a:lnTo>
                    <a:pt x="17005" y="36804"/>
                  </a:lnTo>
                  <a:lnTo>
                    <a:pt x="22707" y="36804"/>
                  </a:lnTo>
                  <a:lnTo>
                    <a:pt x="31216" y="34010"/>
                  </a:lnTo>
                  <a:lnTo>
                    <a:pt x="36791" y="28295"/>
                  </a:lnTo>
                  <a:lnTo>
                    <a:pt x="39712" y="19799"/>
                  </a:lnTo>
                  <a:lnTo>
                    <a:pt x="39712" y="14097"/>
                  </a:lnTo>
                  <a:lnTo>
                    <a:pt x="36791" y="5588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0" name="object 555"/>
            <p:cNvSpPr/>
            <p:nvPr/>
          </p:nvSpPr>
          <p:spPr>
            <a:xfrm>
              <a:off x="895057" y="3511562"/>
              <a:ext cx="14211" cy="2794"/>
            </a:xfrm>
            <a:custGeom>
              <a:avLst/>
              <a:gdLst/>
              <a:ahLst/>
              <a:cxnLst/>
              <a:rect l="l" t="t" r="r" b="b"/>
              <a:pathLst>
                <a:path w="14211" h="2794">
                  <a:moveTo>
                    <a:pt x="14211" y="0"/>
                  </a:moveTo>
                  <a:lnTo>
                    <a:pt x="5715" y="0"/>
                  </a:lnTo>
                  <a:lnTo>
                    <a:pt x="0" y="2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1" name="object 556"/>
            <p:cNvSpPr/>
            <p:nvPr/>
          </p:nvSpPr>
          <p:spPr>
            <a:xfrm>
              <a:off x="892263" y="3528567"/>
              <a:ext cx="39712" cy="14211"/>
            </a:xfrm>
            <a:custGeom>
              <a:avLst/>
              <a:gdLst/>
              <a:ahLst/>
              <a:cxnLst/>
              <a:rect l="l" t="t" r="r" b="b"/>
              <a:pathLst>
                <a:path w="39712" h="14211">
                  <a:moveTo>
                    <a:pt x="0" y="0"/>
                  </a:moveTo>
                  <a:lnTo>
                    <a:pt x="2793" y="5702"/>
                  </a:lnTo>
                  <a:lnTo>
                    <a:pt x="8509" y="11417"/>
                  </a:lnTo>
                  <a:lnTo>
                    <a:pt x="17005" y="14211"/>
                  </a:lnTo>
                  <a:lnTo>
                    <a:pt x="22707" y="14211"/>
                  </a:lnTo>
                  <a:lnTo>
                    <a:pt x="31216" y="11417"/>
                  </a:lnTo>
                  <a:lnTo>
                    <a:pt x="36804" y="5702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2" name="object 557"/>
            <p:cNvSpPr/>
            <p:nvPr/>
          </p:nvSpPr>
          <p:spPr>
            <a:xfrm>
              <a:off x="892263" y="3454857"/>
              <a:ext cx="39712" cy="36791"/>
            </a:xfrm>
            <a:custGeom>
              <a:avLst/>
              <a:gdLst/>
              <a:ahLst/>
              <a:cxnLst/>
              <a:rect l="l" t="t" r="r" b="b"/>
              <a:pathLst>
                <a:path w="39712" h="36791">
                  <a:moveTo>
                    <a:pt x="8509" y="2794"/>
                  </a:moveTo>
                  <a:lnTo>
                    <a:pt x="11303" y="5588"/>
                  </a:lnTo>
                  <a:lnTo>
                    <a:pt x="14096" y="2794"/>
                  </a:lnTo>
                  <a:lnTo>
                    <a:pt x="11303" y="0"/>
                  </a:lnTo>
                  <a:lnTo>
                    <a:pt x="8509" y="0"/>
                  </a:lnTo>
                  <a:lnTo>
                    <a:pt x="2793" y="5588"/>
                  </a:lnTo>
                  <a:lnTo>
                    <a:pt x="0" y="11290"/>
                  </a:lnTo>
                  <a:lnTo>
                    <a:pt x="0" y="19799"/>
                  </a:lnTo>
                  <a:lnTo>
                    <a:pt x="2793" y="28295"/>
                  </a:lnTo>
                  <a:lnTo>
                    <a:pt x="8509" y="33997"/>
                  </a:lnTo>
                  <a:lnTo>
                    <a:pt x="17005" y="36791"/>
                  </a:lnTo>
                  <a:lnTo>
                    <a:pt x="22707" y="36791"/>
                  </a:lnTo>
                  <a:lnTo>
                    <a:pt x="31216" y="33997"/>
                  </a:lnTo>
                  <a:lnTo>
                    <a:pt x="36804" y="28295"/>
                  </a:lnTo>
                  <a:lnTo>
                    <a:pt x="39712" y="19799"/>
                  </a:lnTo>
                  <a:lnTo>
                    <a:pt x="39712" y="14084"/>
                  </a:lnTo>
                  <a:lnTo>
                    <a:pt x="36804" y="5588"/>
                  </a:lnTo>
                  <a:lnTo>
                    <a:pt x="31216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3" name="object 558"/>
            <p:cNvSpPr/>
            <p:nvPr/>
          </p:nvSpPr>
          <p:spPr>
            <a:xfrm>
              <a:off x="892263" y="3474656"/>
              <a:ext cx="39712" cy="14198"/>
            </a:xfrm>
            <a:custGeom>
              <a:avLst/>
              <a:gdLst/>
              <a:ahLst/>
              <a:cxnLst/>
              <a:rect l="l" t="t" r="r" b="b"/>
              <a:pathLst>
                <a:path w="39712" h="14198">
                  <a:moveTo>
                    <a:pt x="0" y="0"/>
                  </a:moveTo>
                  <a:lnTo>
                    <a:pt x="2793" y="5702"/>
                  </a:lnTo>
                  <a:lnTo>
                    <a:pt x="8509" y="11417"/>
                  </a:lnTo>
                  <a:lnTo>
                    <a:pt x="17005" y="14198"/>
                  </a:lnTo>
                  <a:lnTo>
                    <a:pt x="22707" y="14198"/>
                  </a:lnTo>
                  <a:lnTo>
                    <a:pt x="31216" y="11417"/>
                  </a:lnTo>
                  <a:lnTo>
                    <a:pt x="36804" y="5702"/>
                  </a:lnTo>
                  <a:lnTo>
                    <a:pt x="39712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4" name="object 559"/>
            <p:cNvSpPr/>
            <p:nvPr/>
          </p:nvSpPr>
          <p:spPr>
            <a:xfrm>
              <a:off x="861060" y="3417951"/>
              <a:ext cx="93624" cy="19786"/>
            </a:xfrm>
            <a:custGeom>
              <a:avLst/>
              <a:gdLst/>
              <a:ahLst/>
              <a:cxnLst/>
              <a:rect l="l" t="t" r="r" b="b"/>
              <a:pathLst>
                <a:path w="93624" h="19786">
                  <a:moveTo>
                    <a:pt x="0" y="19786"/>
                  </a:moveTo>
                  <a:lnTo>
                    <a:pt x="5587" y="14198"/>
                  </a:lnTo>
                  <a:lnTo>
                    <a:pt x="14084" y="8496"/>
                  </a:lnTo>
                  <a:lnTo>
                    <a:pt x="25501" y="2794"/>
                  </a:lnTo>
                  <a:lnTo>
                    <a:pt x="39712" y="0"/>
                  </a:lnTo>
                  <a:lnTo>
                    <a:pt x="51003" y="0"/>
                  </a:lnTo>
                  <a:lnTo>
                    <a:pt x="65214" y="2794"/>
                  </a:lnTo>
                  <a:lnTo>
                    <a:pt x="79413" y="8496"/>
                  </a:lnTo>
                  <a:lnTo>
                    <a:pt x="87922" y="14198"/>
                  </a:lnTo>
                  <a:lnTo>
                    <a:pt x="93624" y="19786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5" name="object 560"/>
            <p:cNvSpPr/>
            <p:nvPr/>
          </p:nvSpPr>
          <p:spPr>
            <a:xfrm>
              <a:off x="866647" y="3420745"/>
              <a:ext cx="82334" cy="11404"/>
            </a:xfrm>
            <a:custGeom>
              <a:avLst/>
              <a:gdLst/>
              <a:ahLst/>
              <a:cxnLst/>
              <a:rect l="l" t="t" r="r" b="b"/>
              <a:pathLst>
                <a:path w="82334" h="11404">
                  <a:moveTo>
                    <a:pt x="0" y="11404"/>
                  </a:moveTo>
                  <a:lnTo>
                    <a:pt x="11417" y="5702"/>
                  </a:lnTo>
                  <a:lnTo>
                    <a:pt x="19913" y="2908"/>
                  </a:lnTo>
                  <a:lnTo>
                    <a:pt x="34124" y="0"/>
                  </a:lnTo>
                  <a:lnTo>
                    <a:pt x="45415" y="0"/>
                  </a:lnTo>
                  <a:lnTo>
                    <a:pt x="59626" y="2908"/>
                  </a:lnTo>
                  <a:lnTo>
                    <a:pt x="71031" y="5702"/>
                  </a:lnTo>
                  <a:lnTo>
                    <a:pt x="82334" y="1140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6" name="object 561"/>
            <p:cNvSpPr/>
            <p:nvPr/>
          </p:nvSpPr>
          <p:spPr>
            <a:xfrm>
              <a:off x="2920974" y="4329264"/>
              <a:ext cx="538302" cy="168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7" name="object 562"/>
            <p:cNvSpPr/>
            <p:nvPr/>
          </p:nvSpPr>
          <p:spPr>
            <a:xfrm>
              <a:off x="3411677" y="3971899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8" name="object 563"/>
            <p:cNvSpPr/>
            <p:nvPr/>
          </p:nvSpPr>
          <p:spPr>
            <a:xfrm>
              <a:off x="3411677" y="3606165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9" name="object 564"/>
            <p:cNvSpPr/>
            <p:nvPr/>
          </p:nvSpPr>
          <p:spPr>
            <a:xfrm>
              <a:off x="3411677" y="3240290"/>
              <a:ext cx="44564" cy="0"/>
            </a:xfrm>
            <a:custGeom>
              <a:avLst/>
              <a:gdLst/>
              <a:ahLst/>
              <a:cxnLst/>
              <a:rect l="l" t="t" r="r" b="b"/>
              <a:pathLst>
                <a:path w="44564">
                  <a:moveTo>
                    <a:pt x="44564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0" name="object 565"/>
            <p:cNvSpPr/>
            <p:nvPr/>
          </p:nvSpPr>
          <p:spPr>
            <a:xfrm>
              <a:off x="3434016" y="461208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1" name="object 566"/>
            <p:cNvSpPr/>
            <p:nvPr/>
          </p:nvSpPr>
          <p:spPr>
            <a:xfrm>
              <a:off x="3434016" y="452064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2" name="object 567"/>
            <p:cNvSpPr/>
            <p:nvPr/>
          </p:nvSpPr>
          <p:spPr>
            <a:xfrm>
              <a:off x="3434016" y="442920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3" name="object 568"/>
            <p:cNvSpPr/>
            <p:nvPr/>
          </p:nvSpPr>
          <p:spPr>
            <a:xfrm>
              <a:off x="3434016" y="4246206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4" name="object 569"/>
            <p:cNvSpPr/>
            <p:nvPr/>
          </p:nvSpPr>
          <p:spPr>
            <a:xfrm>
              <a:off x="3434016" y="4154779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5" name="object 570"/>
            <p:cNvSpPr/>
            <p:nvPr/>
          </p:nvSpPr>
          <p:spPr>
            <a:xfrm>
              <a:off x="3434016" y="4063339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6" name="object 571"/>
            <p:cNvSpPr/>
            <p:nvPr/>
          </p:nvSpPr>
          <p:spPr>
            <a:xfrm>
              <a:off x="3434016" y="388047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7" name="object 572"/>
            <p:cNvSpPr/>
            <p:nvPr/>
          </p:nvSpPr>
          <p:spPr>
            <a:xfrm>
              <a:off x="3434016" y="378903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8" name="object 573"/>
            <p:cNvSpPr/>
            <p:nvPr/>
          </p:nvSpPr>
          <p:spPr>
            <a:xfrm>
              <a:off x="3434016" y="369759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9" name="object 574"/>
            <p:cNvSpPr/>
            <p:nvPr/>
          </p:nvSpPr>
          <p:spPr>
            <a:xfrm>
              <a:off x="3434016" y="3514597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0" name="object 575"/>
            <p:cNvSpPr/>
            <p:nvPr/>
          </p:nvSpPr>
          <p:spPr>
            <a:xfrm>
              <a:off x="3434016" y="342317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1" name="object 576"/>
            <p:cNvSpPr/>
            <p:nvPr/>
          </p:nvSpPr>
          <p:spPr>
            <a:xfrm>
              <a:off x="3434016" y="3331730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2" name="object 577"/>
            <p:cNvSpPr/>
            <p:nvPr/>
          </p:nvSpPr>
          <p:spPr>
            <a:xfrm>
              <a:off x="3434016" y="314886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2225" y="0"/>
                  </a:moveTo>
                  <a:lnTo>
                    <a:pt x="0" y="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3" name="object 578"/>
            <p:cNvSpPr/>
            <p:nvPr/>
          </p:nvSpPr>
          <p:spPr>
            <a:xfrm>
              <a:off x="1502575" y="4136072"/>
              <a:ext cx="39090" cy="45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4" name="object 579"/>
            <p:cNvSpPr/>
            <p:nvPr/>
          </p:nvSpPr>
          <p:spPr>
            <a:xfrm>
              <a:off x="1528191" y="433230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5" name="object 580"/>
            <p:cNvSpPr/>
            <p:nvPr/>
          </p:nvSpPr>
          <p:spPr>
            <a:xfrm>
              <a:off x="1528432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6" name="object 581"/>
            <p:cNvSpPr/>
            <p:nvPr/>
          </p:nvSpPr>
          <p:spPr>
            <a:xfrm>
              <a:off x="1528673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7" name="object 582"/>
            <p:cNvSpPr/>
            <p:nvPr/>
          </p:nvSpPr>
          <p:spPr>
            <a:xfrm>
              <a:off x="1528914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8" name="object 583"/>
            <p:cNvSpPr/>
            <p:nvPr/>
          </p:nvSpPr>
          <p:spPr>
            <a:xfrm>
              <a:off x="1529283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9" name="object 584"/>
            <p:cNvSpPr/>
            <p:nvPr/>
          </p:nvSpPr>
          <p:spPr>
            <a:xfrm>
              <a:off x="1529524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0" name="object 585"/>
            <p:cNvSpPr/>
            <p:nvPr/>
          </p:nvSpPr>
          <p:spPr>
            <a:xfrm>
              <a:off x="1529765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1" name="object 586"/>
            <p:cNvSpPr/>
            <p:nvPr/>
          </p:nvSpPr>
          <p:spPr>
            <a:xfrm>
              <a:off x="1530134" y="433230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2" name="object 587"/>
            <p:cNvSpPr/>
            <p:nvPr/>
          </p:nvSpPr>
          <p:spPr>
            <a:xfrm>
              <a:off x="1530375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3" name="object 588"/>
            <p:cNvSpPr/>
            <p:nvPr/>
          </p:nvSpPr>
          <p:spPr>
            <a:xfrm>
              <a:off x="1530616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4" name="object 589"/>
            <p:cNvSpPr/>
            <p:nvPr/>
          </p:nvSpPr>
          <p:spPr>
            <a:xfrm>
              <a:off x="1530858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5" name="object 590"/>
            <p:cNvSpPr/>
            <p:nvPr/>
          </p:nvSpPr>
          <p:spPr>
            <a:xfrm>
              <a:off x="1531226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6" name="object 591"/>
            <p:cNvSpPr/>
            <p:nvPr/>
          </p:nvSpPr>
          <p:spPr>
            <a:xfrm>
              <a:off x="1531467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7" name="object 592"/>
            <p:cNvSpPr/>
            <p:nvPr/>
          </p:nvSpPr>
          <p:spPr>
            <a:xfrm>
              <a:off x="1531708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8" name="object 593"/>
            <p:cNvSpPr/>
            <p:nvPr/>
          </p:nvSpPr>
          <p:spPr>
            <a:xfrm>
              <a:off x="1532077" y="433230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9" name="object 594"/>
            <p:cNvSpPr/>
            <p:nvPr/>
          </p:nvSpPr>
          <p:spPr>
            <a:xfrm>
              <a:off x="1532318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0" name="object 595"/>
            <p:cNvSpPr/>
            <p:nvPr/>
          </p:nvSpPr>
          <p:spPr>
            <a:xfrm>
              <a:off x="1532559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1" name="object 596"/>
            <p:cNvSpPr/>
            <p:nvPr/>
          </p:nvSpPr>
          <p:spPr>
            <a:xfrm>
              <a:off x="1532928" y="433230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2" name="object 597"/>
            <p:cNvSpPr/>
            <p:nvPr/>
          </p:nvSpPr>
          <p:spPr>
            <a:xfrm>
              <a:off x="1533169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3" name="object 598"/>
            <p:cNvSpPr/>
            <p:nvPr/>
          </p:nvSpPr>
          <p:spPr>
            <a:xfrm>
              <a:off x="1533410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4" name="object 599"/>
            <p:cNvSpPr/>
            <p:nvPr/>
          </p:nvSpPr>
          <p:spPr>
            <a:xfrm>
              <a:off x="1533652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5" name="object 600"/>
            <p:cNvSpPr/>
            <p:nvPr/>
          </p:nvSpPr>
          <p:spPr>
            <a:xfrm>
              <a:off x="1534020" y="433230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6" name="object 601"/>
            <p:cNvSpPr/>
            <p:nvPr/>
          </p:nvSpPr>
          <p:spPr>
            <a:xfrm>
              <a:off x="1534261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7" name="object 602"/>
            <p:cNvSpPr/>
            <p:nvPr/>
          </p:nvSpPr>
          <p:spPr>
            <a:xfrm>
              <a:off x="1534502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8" name="object 603"/>
            <p:cNvSpPr/>
            <p:nvPr/>
          </p:nvSpPr>
          <p:spPr>
            <a:xfrm>
              <a:off x="1534871" y="433230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9" name="object 604"/>
            <p:cNvSpPr/>
            <p:nvPr/>
          </p:nvSpPr>
          <p:spPr>
            <a:xfrm>
              <a:off x="1535112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0" name="object 605"/>
            <p:cNvSpPr/>
            <p:nvPr/>
          </p:nvSpPr>
          <p:spPr>
            <a:xfrm>
              <a:off x="1535353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1" name="object 606"/>
            <p:cNvSpPr/>
            <p:nvPr/>
          </p:nvSpPr>
          <p:spPr>
            <a:xfrm>
              <a:off x="1535595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2" name="object 607"/>
            <p:cNvSpPr/>
            <p:nvPr/>
          </p:nvSpPr>
          <p:spPr>
            <a:xfrm>
              <a:off x="1535963" y="433230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3" name="object 608"/>
            <p:cNvSpPr/>
            <p:nvPr/>
          </p:nvSpPr>
          <p:spPr>
            <a:xfrm>
              <a:off x="1536204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4" name="object 609"/>
            <p:cNvSpPr/>
            <p:nvPr/>
          </p:nvSpPr>
          <p:spPr>
            <a:xfrm>
              <a:off x="1536446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5" name="object 610"/>
            <p:cNvSpPr/>
            <p:nvPr/>
          </p:nvSpPr>
          <p:spPr>
            <a:xfrm>
              <a:off x="1536814" y="433230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6" name="object 611"/>
            <p:cNvSpPr/>
            <p:nvPr/>
          </p:nvSpPr>
          <p:spPr>
            <a:xfrm>
              <a:off x="1537055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7" name="object 612"/>
            <p:cNvSpPr/>
            <p:nvPr/>
          </p:nvSpPr>
          <p:spPr>
            <a:xfrm>
              <a:off x="1537296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8" name="object 613"/>
            <p:cNvSpPr/>
            <p:nvPr/>
          </p:nvSpPr>
          <p:spPr>
            <a:xfrm>
              <a:off x="1537538" y="433230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73" y="5346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9" name="object 614"/>
            <p:cNvSpPr/>
            <p:nvPr/>
          </p:nvSpPr>
          <p:spPr>
            <a:xfrm>
              <a:off x="1537906" y="3942156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0" name="object 615"/>
            <p:cNvSpPr/>
            <p:nvPr/>
          </p:nvSpPr>
          <p:spPr>
            <a:xfrm>
              <a:off x="1538147" y="394980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1" name="object 616"/>
            <p:cNvSpPr/>
            <p:nvPr/>
          </p:nvSpPr>
          <p:spPr>
            <a:xfrm>
              <a:off x="1535353" y="3956113"/>
              <a:ext cx="323126" cy="351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2" name="object 617"/>
            <p:cNvSpPr/>
            <p:nvPr/>
          </p:nvSpPr>
          <p:spPr>
            <a:xfrm>
              <a:off x="1844878" y="401015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3" name="object 618"/>
            <p:cNvSpPr/>
            <p:nvPr/>
          </p:nvSpPr>
          <p:spPr>
            <a:xfrm>
              <a:off x="1845119" y="406624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1" y="5473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4" name="object 619"/>
            <p:cNvSpPr/>
            <p:nvPr/>
          </p:nvSpPr>
          <p:spPr>
            <a:xfrm>
              <a:off x="1842452" y="4143603"/>
              <a:ext cx="95681" cy="257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5" name="object 620"/>
            <p:cNvSpPr/>
            <p:nvPr/>
          </p:nvSpPr>
          <p:spPr>
            <a:xfrm>
              <a:off x="1924532" y="426891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0" y="547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6" name="object 621"/>
            <p:cNvSpPr/>
            <p:nvPr/>
          </p:nvSpPr>
          <p:spPr>
            <a:xfrm>
              <a:off x="1924900" y="431057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7" name="object 622"/>
            <p:cNvSpPr/>
            <p:nvPr/>
          </p:nvSpPr>
          <p:spPr>
            <a:xfrm>
              <a:off x="2418753" y="437492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8" name="object 623"/>
            <p:cNvSpPr/>
            <p:nvPr/>
          </p:nvSpPr>
          <p:spPr>
            <a:xfrm>
              <a:off x="2418994" y="439059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9" name="object 624"/>
            <p:cNvSpPr/>
            <p:nvPr/>
          </p:nvSpPr>
          <p:spPr>
            <a:xfrm>
              <a:off x="2419235" y="441002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460" y="5334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0" name="object 625"/>
            <p:cNvSpPr/>
            <p:nvPr/>
          </p:nvSpPr>
          <p:spPr>
            <a:xfrm>
              <a:off x="2419604" y="4426648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73"/>
                  </a:moveTo>
                  <a:lnTo>
                    <a:pt x="10680" y="5473"/>
                  </a:lnTo>
                  <a:lnTo>
                    <a:pt x="5333" y="5473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1" name="object 626"/>
            <p:cNvSpPr/>
            <p:nvPr/>
          </p:nvSpPr>
          <p:spPr>
            <a:xfrm>
              <a:off x="2419845" y="4444504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2" name="object 627"/>
            <p:cNvSpPr/>
            <p:nvPr/>
          </p:nvSpPr>
          <p:spPr>
            <a:xfrm>
              <a:off x="2420086" y="4459439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3" name="object 628"/>
            <p:cNvSpPr/>
            <p:nvPr/>
          </p:nvSpPr>
          <p:spPr>
            <a:xfrm>
              <a:off x="2420327" y="447389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4" name="object 629"/>
            <p:cNvSpPr/>
            <p:nvPr/>
          </p:nvSpPr>
          <p:spPr>
            <a:xfrm>
              <a:off x="2420696" y="4491977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5" name="object 630"/>
            <p:cNvSpPr/>
            <p:nvPr/>
          </p:nvSpPr>
          <p:spPr>
            <a:xfrm>
              <a:off x="2420937" y="4511052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3"/>
                  </a:moveTo>
                  <a:lnTo>
                    <a:pt x="10807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6" name="object 631"/>
            <p:cNvSpPr/>
            <p:nvPr/>
          </p:nvSpPr>
          <p:spPr>
            <a:xfrm>
              <a:off x="2421178" y="4510925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7" name="object 632"/>
            <p:cNvSpPr/>
            <p:nvPr/>
          </p:nvSpPr>
          <p:spPr>
            <a:xfrm>
              <a:off x="2421547" y="4510074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8" name="object 633"/>
            <p:cNvSpPr/>
            <p:nvPr/>
          </p:nvSpPr>
          <p:spPr>
            <a:xfrm>
              <a:off x="2421788" y="451079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9" name="object 634"/>
            <p:cNvSpPr/>
            <p:nvPr/>
          </p:nvSpPr>
          <p:spPr>
            <a:xfrm>
              <a:off x="2422029" y="450922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0" name="object 635"/>
            <p:cNvSpPr/>
            <p:nvPr/>
          </p:nvSpPr>
          <p:spPr>
            <a:xfrm>
              <a:off x="2422270" y="450959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1" name="object 636"/>
            <p:cNvSpPr/>
            <p:nvPr/>
          </p:nvSpPr>
          <p:spPr>
            <a:xfrm>
              <a:off x="2422639" y="450801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4" y="5461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2" name="object 637"/>
            <p:cNvSpPr/>
            <p:nvPr/>
          </p:nvSpPr>
          <p:spPr>
            <a:xfrm>
              <a:off x="2422880" y="450801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3" name="object 638"/>
            <p:cNvSpPr/>
            <p:nvPr/>
          </p:nvSpPr>
          <p:spPr>
            <a:xfrm>
              <a:off x="2423121" y="4508868"/>
              <a:ext cx="10807" cy="10795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4" name="object 639"/>
            <p:cNvSpPr/>
            <p:nvPr/>
          </p:nvSpPr>
          <p:spPr>
            <a:xfrm>
              <a:off x="2423490" y="4509465"/>
              <a:ext cx="10680" cy="10693"/>
            </a:xfrm>
            <a:custGeom>
              <a:avLst/>
              <a:gdLst/>
              <a:ahLst/>
              <a:cxnLst/>
              <a:rect l="l" t="t" r="r" b="b"/>
              <a:pathLst>
                <a:path w="10680" h="10693">
                  <a:moveTo>
                    <a:pt x="0" y="5346"/>
                  </a:moveTo>
                  <a:lnTo>
                    <a:pt x="10680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5" name="object 640"/>
            <p:cNvSpPr/>
            <p:nvPr/>
          </p:nvSpPr>
          <p:spPr>
            <a:xfrm>
              <a:off x="2423731" y="450983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3" y="5461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6" name="object 641"/>
            <p:cNvSpPr/>
            <p:nvPr/>
          </p:nvSpPr>
          <p:spPr>
            <a:xfrm>
              <a:off x="2423972" y="450983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7" name="object 642"/>
            <p:cNvSpPr/>
            <p:nvPr/>
          </p:nvSpPr>
          <p:spPr>
            <a:xfrm>
              <a:off x="2424214" y="450946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8" name="object 643"/>
            <p:cNvSpPr/>
            <p:nvPr/>
          </p:nvSpPr>
          <p:spPr>
            <a:xfrm>
              <a:off x="2424582" y="4508868"/>
              <a:ext cx="10807" cy="10795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334"/>
                  </a:moveTo>
                  <a:lnTo>
                    <a:pt x="10807" y="5334"/>
                  </a:lnTo>
                  <a:lnTo>
                    <a:pt x="5333" y="5334"/>
                  </a:lnTo>
                  <a:lnTo>
                    <a:pt x="5333" y="0"/>
                  </a:lnTo>
                  <a:lnTo>
                    <a:pt x="5333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9" name="object 644"/>
            <p:cNvSpPr/>
            <p:nvPr/>
          </p:nvSpPr>
          <p:spPr>
            <a:xfrm>
              <a:off x="2424823" y="4508868"/>
              <a:ext cx="10807" cy="10795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0" name="object 645"/>
            <p:cNvSpPr/>
            <p:nvPr/>
          </p:nvSpPr>
          <p:spPr>
            <a:xfrm>
              <a:off x="2425064" y="450692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1" name="object 646"/>
            <p:cNvSpPr/>
            <p:nvPr/>
          </p:nvSpPr>
          <p:spPr>
            <a:xfrm>
              <a:off x="2425433" y="4506925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1"/>
                  </a:moveTo>
                  <a:lnTo>
                    <a:pt x="10680" y="5461"/>
                  </a:lnTo>
                  <a:lnTo>
                    <a:pt x="5333" y="5461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2" name="object 647"/>
            <p:cNvSpPr/>
            <p:nvPr/>
          </p:nvSpPr>
          <p:spPr>
            <a:xfrm>
              <a:off x="2425674" y="450728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3" name="object 648"/>
            <p:cNvSpPr/>
            <p:nvPr/>
          </p:nvSpPr>
          <p:spPr>
            <a:xfrm>
              <a:off x="2425915" y="450752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1" y="5473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4" name="object 649"/>
            <p:cNvSpPr/>
            <p:nvPr/>
          </p:nvSpPr>
          <p:spPr>
            <a:xfrm>
              <a:off x="2426157" y="450679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5" name="object 650"/>
            <p:cNvSpPr/>
            <p:nvPr/>
          </p:nvSpPr>
          <p:spPr>
            <a:xfrm>
              <a:off x="2426525" y="450703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4" y="5461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6" name="object 651"/>
            <p:cNvSpPr/>
            <p:nvPr/>
          </p:nvSpPr>
          <p:spPr>
            <a:xfrm>
              <a:off x="2426766" y="450618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7" name="object 652"/>
            <p:cNvSpPr/>
            <p:nvPr/>
          </p:nvSpPr>
          <p:spPr>
            <a:xfrm>
              <a:off x="2427008" y="450764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8" name="object 653"/>
            <p:cNvSpPr/>
            <p:nvPr/>
          </p:nvSpPr>
          <p:spPr>
            <a:xfrm>
              <a:off x="2427376" y="4508372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73"/>
                  </a:moveTo>
                  <a:lnTo>
                    <a:pt x="10680" y="5473"/>
                  </a:lnTo>
                  <a:lnTo>
                    <a:pt x="5333" y="5473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9" name="object 654"/>
            <p:cNvSpPr/>
            <p:nvPr/>
          </p:nvSpPr>
          <p:spPr>
            <a:xfrm>
              <a:off x="2427617" y="450837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33" y="5473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0" name="object 655"/>
            <p:cNvSpPr/>
            <p:nvPr/>
          </p:nvSpPr>
          <p:spPr>
            <a:xfrm>
              <a:off x="2427858" y="4510684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1" name="object 656"/>
            <p:cNvSpPr/>
            <p:nvPr/>
          </p:nvSpPr>
          <p:spPr>
            <a:xfrm>
              <a:off x="2428100" y="451116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2" name="object 657"/>
            <p:cNvSpPr/>
            <p:nvPr/>
          </p:nvSpPr>
          <p:spPr>
            <a:xfrm>
              <a:off x="2428468" y="4512144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34"/>
                  </a:moveTo>
                  <a:lnTo>
                    <a:pt x="10680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3" name="object 658"/>
            <p:cNvSpPr/>
            <p:nvPr/>
          </p:nvSpPr>
          <p:spPr>
            <a:xfrm>
              <a:off x="2428709" y="451140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46" y="547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4" name="object 659"/>
            <p:cNvSpPr/>
            <p:nvPr/>
          </p:nvSpPr>
          <p:spPr>
            <a:xfrm>
              <a:off x="2428951" y="451116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5" name="object 660"/>
            <p:cNvSpPr/>
            <p:nvPr/>
          </p:nvSpPr>
          <p:spPr>
            <a:xfrm>
              <a:off x="2429319" y="4509960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34"/>
                  </a:moveTo>
                  <a:lnTo>
                    <a:pt x="10680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6" name="object 661"/>
            <p:cNvSpPr/>
            <p:nvPr/>
          </p:nvSpPr>
          <p:spPr>
            <a:xfrm>
              <a:off x="2429560" y="4511903"/>
              <a:ext cx="10807" cy="10795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334"/>
                  </a:moveTo>
                  <a:lnTo>
                    <a:pt x="10807" y="5334"/>
                  </a:lnTo>
                  <a:lnTo>
                    <a:pt x="5333" y="5334"/>
                  </a:lnTo>
                  <a:lnTo>
                    <a:pt x="5333" y="0"/>
                  </a:lnTo>
                  <a:lnTo>
                    <a:pt x="5333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7" name="object 662"/>
            <p:cNvSpPr/>
            <p:nvPr/>
          </p:nvSpPr>
          <p:spPr>
            <a:xfrm>
              <a:off x="2429802" y="451164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8" name="object 663"/>
            <p:cNvSpPr/>
            <p:nvPr/>
          </p:nvSpPr>
          <p:spPr>
            <a:xfrm>
              <a:off x="2430043" y="451116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9" name="object 664"/>
            <p:cNvSpPr/>
            <p:nvPr/>
          </p:nvSpPr>
          <p:spPr>
            <a:xfrm>
              <a:off x="2430411" y="4510557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0" name="object 665"/>
            <p:cNvSpPr/>
            <p:nvPr/>
          </p:nvSpPr>
          <p:spPr>
            <a:xfrm>
              <a:off x="2430652" y="451031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1" name="object 666"/>
            <p:cNvSpPr/>
            <p:nvPr/>
          </p:nvSpPr>
          <p:spPr>
            <a:xfrm>
              <a:off x="2430894" y="451044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2" name="object 667"/>
            <p:cNvSpPr/>
            <p:nvPr/>
          </p:nvSpPr>
          <p:spPr>
            <a:xfrm>
              <a:off x="2431262" y="4508258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34"/>
                  </a:moveTo>
                  <a:lnTo>
                    <a:pt x="10680" y="5334"/>
                  </a:lnTo>
                  <a:lnTo>
                    <a:pt x="5334" y="5334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3" name="object 668"/>
            <p:cNvSpPr/>
            <p:nvPr/>
          </p:nvSpPr>
          <p:spPr>
            <a:xfrm>
              <a:off x="2431503" y="4507763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4" name="object 669"/>
            <p:cNvSpPr/>
            <p:nvPr/>
          </p:nvSpPr>
          <p:spPr>
            <a:xfrm>
              <a:off x="2431745" y="450801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5" name="object 670"/>
            <p:cNvSpPr/>
            <p:nvPr/>
          </p:nvSpPr>
          <p:spPr>
            <a:xfrm>
              <a:off x="2431986" y="450861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1" y="5473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6" name="object 671"/>
            <p:cNvSpPr/>
            <p:nvPr/>
          </p:nvSpPr>
          <p:spPr>
            <a:xfrm>
              <a:off x="2432354" y="450764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3" y="5461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7" name="object 672"/>
            <p:cNvSpPr/>
            <p:nvPr/>
          </p:nvSpPr>
          <p:spPr>
            <a:xfrm>
              <a:off x="2432596" y="450692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33" y="5334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8" name="object 673"/>
            <p:cNvSpPr/>
            <p:nvPr/>
          </p:nvSpPr>
          <p:spPr>
            <a:xfrm>
              <a:off x="2432837" y="450825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0" y="5461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9" name="object 674"/>
            <p:cNvSpPr/>
            <p:nvPr/>
          </p:nvSpPr>
          <p:spPr>
            <a:xfrm>
              <a:off x="2433205" y="4508868"/>
              <a:ext cx="10680" cy="10795"/>
            </a:xfrm>
            <a:custGeom>
              <a:avLst/>
              <a:gdLst/>
              <a:ahLst/>
              <a:cxnLst/>
              <a:rect l="l" t="t" r="r" b="b"/>
              <a:pathLst>
                <a:path w="10680" h="10795">
                  <a:moveTo>
                    <a:pt x="0" y="5334"/>
                  </a:moveTo>
                  <a:lnTo>
                    <a:pt x="10680" y="5334"/>
                  </a:lnTo>
                  <a:lnTo>
                    <a:pt x="5333" y="5334"/>
                  </a:lnTo>
                  <a:lnTo>
                    <a:pt x="5333" y="0"/>
                  </a:lnTo>
                  <a:lnTo>
                    <a:pt x="5333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0" name="object 675"/>
            <p:cNvSpPr/>
            <p:nvPr/>
          </p:nvSpPr>
          <p:spPr>
            <a:xfrm>
              <a:off x="2433447" y="450910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33" y="5334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1" name="object 676"/>
            <p:cNvSpPr/>
            <p:nvPr/>
          </p:nvSpPr>
          <p:spPr>
            <a:xfrm>
              <a:off x="2433688" y="450983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2" name="object 677"/>
            <p:cNvSpPr/>
            <p:nvPr/>
          </p:nvSpPr>
          <p:spPr>
            <a:xfrm>
              <a:off x="2433929" y="451055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3" name="object 678"/>
            <p:cNvSpPr/>
            <p:nvPr/>
          </p:nvSpPr>
          <p:spPr>
            <a:xfrm>
              <a:off x="2434297" y="451105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34" y="5460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4" name="object 679"/>
            <p:cNvSpPr/>
            <p:nvPr/>
          </p:nvSpPr>
          <p:spPr>
            <a:xfrm>
              <a:off x="2434539" y="451116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5" name="object 680"/>
            <p:cNvSpPr/>
            <p:nvPr/>
          </p:nvSpPr>
          <p:spPr>
            <a:xfrm>
              <a:off x="2434780" y="451225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6" name="object 681"/>
            <p:cNvSpPr/>
            <p:nvPr/>
          </p:nvSpPr>
          <p:spPr>
            <a:xfrm>
              <a:off x="2435148" y="4512386"/>
              <a:ext cx="10680" cy="10680"/>
            </a:xfrm>
            <a:custGeom>
              <a:avLst/>
              <a:gdLst/>
              <a:ahLst/>
              <a:cxnLst/>
              <a:rect l="l" t="t" r="r" b="b"/>
              <a:pathLst>
                <a:path w="10680" h="10680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7" name="object 682"/>
            <p:cNvSpPr/>
            <p:nvPr/>
          </p:nvSpPr>
          <p:spPr>
            <a:xfrm>
              <a:off x="2435390" y="449138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33" y="5334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8" name="object 683"/>
            <p:cNvSpPr/>
            <p:nvPr/>
          </p:nvSpPr>
          <p:spPr>
            <a:xfrm>
              <a:off x="2435631" y="4470971"/>
              <a:ext cx="10807" cy="10693"/>
            </a:xfrm>
            <a:custGeom>
              <a:avLst/>
              <a:gdLst/>
              <a:ahLst/>
              <a:cxnLst/>
              <a:rect l="l" t="t" r="r" b="b"/>
              <a:pathLst>
                <a:path w="10807" h="10693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9" name="object 684"/>
            <p:cNvSpPr/>
            <p:nvPr/>
          </p:nvSpPr>
          <p:spPr>
            <a:xfrm>
              <a:off x="2435872" y="445446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0" name="object 685"/>
            <p:cNvSpPr/>
            <p:nvPr/>
          </p:nvSpPr>
          <p:spPr>
            <a:xfrm>
              <a:off x="2436241" y="4438434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3" y="5461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1" name="object 686"/>
            <p:cNvSpPr/>
            <p:nvPr/>
          </p:nvSpPr>
          <p:spPr>
            <a:xfrm>
              <a:off x="2436482" y="4422647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34" y="5461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2" name="object 687"/>
            <p:cNvSpPr/>
            <p:nvPr/>
          </p:nvSpPr>
          <p:spPr>
            <a:xfrm>
              <a:off x="2436723" y="440552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3" name="object 688"/>
            <p:cNvSpPr/>
            <p:nvPr/>
          </p:nvSpPr>
          <p:spPr>
            <a:xfrm>
              <a:off x="2437091" y="4388764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4" name="object 689"/>
            <p:cNvSpPr/>
            <p:nvPr/>
          </p:nvSpPr>
          <p:spPr>
            <a:xfrm>
              <a:off x="2437333" y="436994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334" y="5473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5" name="object 690"/>
            <p:cNvSpPr/>
            <p:nvPr/>
          </p:nvSpPr>
          <p:spPr>
            <a:xfrm>
              <a:off x="2437574" y="435076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461" y="5334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6" name="object 691"/>
            <p:cNvSpPr/>
            <p:nvPr/>
          </p:nvSpPr>
          <p:spPr>
            <a:xfrm>
              <a:off x="1922106" y="4297095"/>
              <a:ext cx="930744" cy="726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7" name="object 692"/>
            <p:cNvSpPr/>
            <p:nvPr/>
          </p:nvSpPr>
          <p:spPr>
            <a:xfrm>
              <a:off x="2839262" y="4276813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8" name="object 693"/>
            <p:cNvSpPr/>
            <p:nvPr/>
          </p:nvSpPr>
          <p:spPr>
            <a:xfrm>
              <a:off x="2839618" y="4254220"/>
              <a:ext cx="10693" cy="10693"/>
            </a:xfrm>
            <a:custGeom>
              <a:avLst/>
              <a:gdLst/>
              <a:ahLst/>
              <a:cxnLst/>
              <a:rect l="l" t="t" r="r" b="b"/>
              <a:pathLst>
                <a:path w="10693" h="10693">
                  <a:moveTo>
                    <a:pt x="0" y="5346"/>
                  </a:moveTo>
                  <a:lnTo>
                    <a:pt x="10693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9" name="object 694"/>
            <p:cNvSpPr/>
            <p:nvPr/>
          </p:nvSpPr>
          <p:spPr>
            <a:xfrm>
              <a:off x="2839859" y="423395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0" name="object 695"/>
            <p:cNvSpPr/>
            <p:nvPr/>
          </p:nvSpPr>
          <p:spPr>
            <a:xfrm>
              <a:off x="2840113" y="421342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1" name="object 696"/>
            <p:cNvSpPr/>
            <p:nvPr/>
          </p:nvSpPr>
          <p:spPr>
            <a:xfrm>
              <a:off x="2840354" y="418707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2" name="object 697"/>
            <p:cNvSpPr/>
            <p:nvPr/>
          </p:nvSpPr>
          <p:spPr>
            <a:xfrm>
              <a:off x="2837675" y="4149306"/>
              <a:ext cx="59016" cy="347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3" name="object 698"/>
            <p:cNvSpPr/>
            <p:nvPr/>
          </p:nvSpPr>
          <p:spPr>
            <a:xfrm>
              <a:off x="2883090" y="411506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73" y="5461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4" name="object 699"/>
            <p:cNvSpPr/>
            <p:nvPr/>
          </p:nvSpPr>
          <p:spPr>
            <a:xfrm>
              <a:off x="2883458" y="398842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5" name="object 700"/>
            <p:cNvSpPr/>
            <p:nvPr/>
          </p:nvSpPr>
          <p:spPr>
            <a:xfrm>
              <a:off x="2883700" y="3825709"/>
              <a:ext cx="10807" cy="10795"/>
            </a:xfrm>
            <a:custGeom>
              <a:avLst/>
              <a:gdLst/>
              <a:ahLst/>
              <a:cxnLst/>
              <a:rect l="l" t="t" r="r" b="b"/>
              <a:pathLst>
                <a:path w="10807" h="10795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795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6" name="object 701"/>
            <p:cNvSpPr/>
            <p:nvPr/>
          </p:nvSpPr>
          <p:spPr>
            <a:xfrm>
              <a:off x="2883941" y="367706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7" name="object 702"/>
            <p:cNvSpPr/>
            <p:nvPr/>
          </p:nvSpPr>
          <p:spPr>
            <a:xfrm>
              <a:off x="2884309" y="3635425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8" name="object 703"/>
            <p:cNvSpPr/>
            <p:nvPr/>
          </p:nvSpPr>
          <p:spPr>
            <a:xfrm>
              <a:off x="2884551" y="356985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9" name="object 704"/>
            <p:cNvSpPr/>
            <p:nvPr/>
          </p:nvSpPr>
          <p:spPr>
            <a:xfrm>
              <a:off x="2884792" y="3520681"/>
              <a:ext cx="10807" cy="10794"/>
            </a:xfrm>
            <a:custGeom>
              <a:avLst/>
              <a:gdLst/>
              <a:ahLst/>
              <a:cxnLst/>
              <a:rect l="l" t="t" r="r" b="b"/>
              <a:pathLst>
                <a:path w="10807" h="10794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794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0" name="object 705"/>
            <p:cNvSpPr/>
            <p:nvPr/>
          </p:nvSpPr>
          <p:spPr>
            <a:xfrm>
              <a:off x="2885033" y="346749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73" y="5461"/>
                  </a:lnTo>
                  <a:lnTo>
                    <a:pt x="5473" y="0"/>
                  </a:lnTo>
                  <a:lnTo>
                    <a:pt x="547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1" name="object 706"/>
            <p:cNvSpPr/>
            <p:nvPr/>
          </p:nvSpPr>
          <p:spPr>
            <a:xfrm>
              <a:off x="2885401" y="341563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2" name="object 707"/>
            <p:cNvSpPr/>
            <p:nvPr/>
          </p:nvSpPr>
          <p:spPr>
            <a:xfrm>
              <a:off x="2885643" y="3414305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3" name="object 708"/>
            <p:cNvSpPr/>
            <p:nvPr/>
          </p:nvSpPr>
          <p:spPr>
            <a:xfrm>
              <a:off x="2885884" y="340968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4" name="object 709"/>
            <p:cNvSpPr/>
            <p:nvPr/>
          </p:nvSpPr>
          <p:spPr>
            <a:xfrm>
              <a:off x="2886252" y="3408959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5" name="object 710"/>
            <p:cNvSpPr/>
            <p:nvPr/>
          </p:nvSpPr>
          <p:spPr>
            <a:xfrm>
              <a:off x="2886494" y="340823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6" name="object 711"/>
            <p:cNvSpPr/>
            <p:nvPr/>
          </p:nvSpPr>
          <p:spPr>
            <a:xfrm>
              <a:off x="2886735" y="340834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7" name="object 712"/>
            <p:cNvSpPr/>
            <p:nvPr/>
          </p:nvSpPr>
          <p:spPr>
            <a:xfrm>
              <a:off x="2887103" y="3410051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34" y="5460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8" name="object 713"/>
            <p:cNvSpPr/>
            <p:nvPr/>
          </p:nvSpPr>
          <p:spPr>
            <a:xfrm>
              <a:off x="2887345" y="341090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9" name="object 714"/>
            <p:cNvSpPr/>
            <p:nvPr/>
          </p:nvSpPr>
          <p:spPr>
            <a:xfrm>
              <a:off x="2887586" y="3409810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0" name="object 715"/>
            <p:cNvSpPr/>
            <p:nvPr/>
          </p:nvSpPr>
          <p:spPr>
            <a:xfrm>
              <a:off x="2887827" y="341138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1" y="5473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1" name="object 716"/>
            <p:cNvSpPr/>
            <p:nvPr/>
          </p:nvSpPr>
          <p:spPr>
            <a:xfrm>
              <a:off x="2888195" y="3409327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33"/>
                  </a:moveTo>
                  <a:lnTo>
                    <a:pt x="10680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2" name="object 717"/>
            <p:cNvSpPr/>
            <p:nvPr/>
          </p:nvSpPr>
          <p:spPr>
            <a:xfrm>
              <a:off x="2888437" y="341175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3" name="object 718"/>
            <p:cNvSpPr/>
            <p:nvPr/>
          </p:nvSpPr>
          <p:spPr>
            <a:xfrm>
              <a:off x="2888678" y="3413569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0" y="547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4" name="object 719"/>
            <p:cNvSpPr/>
            <p:nvPr/>
          </p:nvSpPr>
          <p:spPr>
            <a:xfrm>
              <a:off x="2889046" y="3413455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5" name="object 720"/>
            <p:cNvSpPr/>
            <p:nvPr/>
          </p:nvSpPr>
          <p:spPr>
            <a:xfrm>
              <a:off x="2889288" y="341236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6" name="object 721"/>
            <p:cNvSpPr/>
            <p:nvPr/>
          </p:nvSpPr>
          <p:spPr>
            <a:xfrm>
              <a:off x="2889529" y="341345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7" name="object 722"/>
            <p:cNvSpPr/>
            <p:nvPr/>
          </p:nvSpPr>
          <p:spPr>
            <a:xfrm>
              <a:off x="2889770" y="341369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461" y="5461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8" name="object 723"/>
            <p:cNvSpPr/>
            <p:nvPr/>
          </p:nvSpPr>
          <p:spPr>
            <a:xfrm>
              <a:off x="2890139" y="3416604"/>
              <a:ext cx="10680" cy="10693"/>
            </a:xfrm>
            <a:custGeom>
              <a:avLst/>
              <a:gdLst/>
              <a:ahLst/>
              <a:cxnLst/>
              <a:rect l="l" t="t" r="r" b="b"/>
              <a:pathLst>
                <a:path w="10680" h="10693">
                  <a:moveTo>
                    <a:pt x="0" y="5346"/>
                  </a:moveTo>
                  <a:lnTo>
                    <a:pt x="10680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9" name="object 724"/>
            <p:cNvSpPr/>
            <p:nvPr/>
          </p:nvSpPr>
          <p:spPr>
            <a:xfrm>
              <a:off x="2890380" y="3416858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4"/>
                  </a:moveTo>
                  <a:lnTo>
                    <a:pt x="10807" y="5334"/>
                  </a:lnTo>
                  <a:lnTo>
                    <a:pt x="5346" y="5334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0" name="object 725"/>
            <p:cNvSpPr/>
            <p:nvPr/>
          </p:nvSpPr>
          <p:spPr>
            <a:xfrm>
              <a:off x="2890621" y="341527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1" y="5473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1" name="object 726"/>
            <p:cNvSpPr/>
            <p:nvPr/>
          </p:nvSpPr>
          <p:spPr>
            <a:xfrm>
              <a:off x="2890989" y="3412972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33"/>
                  </a:moveTo>
                  <a:lnTo>
                    <a:pt x="10680" y="5333"/>
                  </a:lnTo>
                  <a:lnTo>
                    <a:pt x="5333" y="5333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2" name="object 727"/>
            <p:cNvSpPr/>
            <p:nvPr/>
          </p:nvSpPr>
          <p:spPr>
            <a:xfrm>
              <a:off x="2891231" y="3411511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3" name="object 728"/>
            <p:cNvSpPr/>
            <p:nvPr/>
          </p:nvSpPr>
          <p:spPr>
            <a:xfrm>
              <a:off x="2891472" y="341138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73"/>
                  </a:moveTo>
                  <a:lnTo>
                    <a:pt x="10807" y="5473"/>
                  </a:lnTo>
                  <a:lnTo>
                    <a:pt x="5460" y="5473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4" name="object 729"/>
            <p:cNvSpPr/>
            <p:nvPr/>
          </p:nvSpPr>
          <p:spPr>
            <a:xfrm>
              <a:off x="2891713" y="3414547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5" name="object 730"/>
            <p:cNvSpPr/>
            <p:nvPr/>
          </p:nvSpPr>
          <p:spPr>
            <a:xfrm>
              <a:off x="2892082" y="3413455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1"/>
                  </a:moveTo>
                  <a:lnTo>
                    <a:pt x="10680" y="5461"/>
                  </a:lnTo>
                  <a:lnTo>
                    <a:pt x="5333" y="5461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6" name="object 731"/>
            <p:cNvSpPr/>
            <p:nvPr/>
          </p:nvSpPr>
          <p:spPr>
            <a:xfrm>
              <a:off x="2892323" y="341284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1"/>
                  </a:moveTo>
                  <a:lnTo>
                    <a:pt x="10807" y="5461"/>
                  </a:lnTo>
                  <a:lnTo>
                    <a:pt x="5346" y="5461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7" name="object 732"/>
            <p:cNvSpPr/>
            <p:nvPr/>
          </p:nvSpPr>
          <p:spPr>
            <a:xfrm>
              <a:off x="2892564" y="341236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461" y="5333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8" name="object 733"/>
            <p:cNvSpPr/>
            <p:nvPr/>
          </p:nvSpPr>
          <p:spPr>
            <a:xfrm>
              <a:off x="2892932" y="3408718"/>
              <a:ext cx="10680" cy="10680"/>
            </a:xfrm>
            <a:custGeom>
              <a:avLst/>
              <a:gdLst/>
              <a:ahLst/>
              <a:cxnLst/>
              <a:rect l="l" t="t" r="r" b="b"/>
              <a:pathLst>
                <a:path w="10680" h="10680">
                  <a:moveTo>
                    <a:pt x="0" y="5346"/>
                  </a:moveTo>
                  <a:lnTo>
                    <a:pt x="10680" y="5346"/>
                  </a:lnTo>
                  <a:lnTo>
                    <a:pt x="5334" y="5346"/>
                  </a:lnTo>
                  <a:lnTo>
                    <a:pt x="5334" y="0"/>
                  </a:lnTo>
                  <a:lnTo>
                    <a:pt x="5334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9" name="object 734"/>
            <p:cNvSpPr/>
            <p:nvPr/>
          </p:nvSpPr>
          <p:spPr>
            <a:xfrm>
              <a:off x="2893174" y="340823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0" name="object 735"/>
            <p:cNvSpPr/>
            <p:nvPr/>
          </p:nvSpPr>
          <p:spPr>
            <a:xfrm>
              <a:off x="2893415" y="3407994"/>
              <a:ext cx="10807" cy="10680"/>
            </a:xfrm>
            <a:custGeom>
              <a:avLst/>
              <a:gdLst/>
              <a:ahLst/>
              <a:cxnLst/>
              <a:rect l="l" t="t" r="r" b="b"/>
              <a:pathLst>
                <a:path w="10807" h="10680">
                  <a:moveTo>
                    <a:pt x="0" y="5333"/>
                  </a:moveTo>
                  <a:lnTo>
                    <a:pt x="10807" y="5333"/>
                  </a:lnTo>
                  <a:lnTo>
                    <a:pt x="5461" y="5333"/>
                  </a:lnTo>
                  <a:lnTo>
                    <a:pt x="5461" y="0"/>
                  </a:lnTo>
                  <a:lnTo>
                    <a:pt x="5461" y="10680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1" name="object 736"/>
            <p:cNvSpPr/>
            <p:nvPr/>
          </p:nvSpPr>
          <p:spPr>
            <a:xfrm>
              <a:off x="2893656" y="341066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0" y="5346"/>
                  </a:lnTo>
                  <a:lnTo>
                    <a:pt x="5460" y="0"/>
                  </a:lnTo>
                  <a:lnTo>
                    <a:pt x="5460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2" name="object 737"/>
            <p:cNvSpPr/>
            <p:nvPr/>
          </p:nvSpPr>
          <p:spPr>
            <a:xfrm>
              <a:off x="2894025" y="3408476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3" name="object 738"/>
            <p:cNvSpPr/>
            <p:nvPr/>
          </p:nvSpPr>
          <p:spPr>
            <a:xfrm>
              <a:off x="2894266" y="340714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4" name="object 739"/>
            <p:cNvSpPr/>
            <p:nvPr/>
          </p:nvSpPr>
          <p:spPr>
            <a:xfrm>
              <a:off x="2894507" y="340677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5" name="object 740"/>
            <p:cNvSpPr/>
            <p:nvPr/>
          </p:nvSpPr>
          <p:spPr>
            <a:xfrm>
              <a:off x="2894876" y="3410293"/>
              <a:ext cx="10680" cy="10693"/>
            </a:xfrm>
            <a:custGeom>
              <a:avLst/>
              <a:gdLst/>
              <a:ahLst/>
              <a:cxnLst/>
              <a:rect l="l" t="t" r="r" b="b"/>
              <a:pathLst>
                <a:path w="10680" h="10693">
                  <a:moveTo>
                    <a:pt x="0" y="5346"/>
                  </a:moveTo>
                  <a:lnTo>
                    <a:pt x="10680" y="5346"/>
                  </a:lnTo>
                  <a:lnTo>
                    <a:pt x="5333" y="5346"/>
                  </a:lnTo>
                  <a:lnTo>
                    <a:pt x="5333" y="0"/>
                  </a:lnTo>
                  <a:lnTo>
                    <a:pt x="5333" y="10693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6" name="object 741"/>
            <p:cNvSpPr/>
            <p:nvPr/>
          </p:nvSpPr>
          <p:spPr>
            <a:xfrm>
              <a:off x="2895117" y="3411511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346" y="5460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7" name="object 742"/>
            <p:cNvSpPr/>
            <p:nvPr/>
          </p:nvSpPr>
          <p:spPr>
            <a:xfrm>
              <a:off x="2895358" y="3400336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8" name="object 743"/>
            <p:cNvSpPr/>
            <p:nvPr/>
          </p:nvSpPr>
          <p:spPr>
            <a:xfrm>
              <a:off x="2895600" y="338090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461" y="5346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9" name="object 744"/>
            <p:cNvSpPr/>
            <p:nvPr/>
          </p:nvSpPr>
          <p:spPr>
            <a:xfrm>
              <a:off x="2895968" y="3353218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73"/>
                  </a:moveTo>
                  <a:lnTo>
                    <a:pt x="10680" y="5473"/>
                  </a:lnTo>
                  <a:lnTo>
                    <a:pt x="5334" y="5473"/>
                  </a:lnTo>
                  <a:lnTo>
                    <a:pt x="5334" y="0"/>
                  </a:lnTo>
                  <a:lnTo>
                    <a:pt x="5334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0" name="object 745"/>
            <p:cNvSpPr/>
            <p:nvPr/>
          </p:nvSpPr>
          <p:spPr>
            <a:xfrm>
              <a:off x="2896209" y="3330765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33"/>
                  </a:moveTo>
                  <a:lnTo>
                    <a:pt x="10807" y="5333"/>
                  </a:lnTo>
                  <a:lnTo>
                    <a:pt x="5346" y="5333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1" name="object 746"/>
            <p:cNvSpPr/>
            <p:nvPr/>
          </p:nvSpPr>
          <p:spPr>
            <a:xfrm>
              <a:off x="2896450" y="3310242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460"/>
                  </a:moveTo>
                  <a:lnTo>
                    <a:pt x="10807" y="5460"/>
                  </a:lnTo>
                  <a:lnTo>
                    <a:pt x="5461" y="5460"/>
                  </a:lnTo>
                  <a:lnTo>
                    <a:pt x="5461" y="0"/>
                  </a:lnTo>
                  <a:lnTo>
                    <a:pt x="5461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2" name="object 747"/>
            <p:cNvSpPr/>
            <p:nvPr/>
          </p:nvSpPr>
          <p:spPr>
            <a:xfrm>
              <a:off x="2896819" y="3289236"/>
              <a:ext cx="10680" cy="10807"/>
            </a:xfrm>
            <a:custGeom>
              <a:avLst/>
              <a:gdLst/>
              <a:ahLst/>
              <a:cxnLst/>
              <a:rect l="l" t="t" r="r" b="b"/>
              <a:pathLst>
                <a:path w="10680" h="10807">
                  <a:moveTo>
                    <a:pt x="0" y="5460"/>
                  </a:moveTo>
                  <a:lnTo>
                    <a:pt x="10680" y="5460"/>
                  </a:lnTo>
                  <a:lnTo>
                    <a:pt x="5333" y="5460"/>
                  </a:lnTo>
                  <a:lnTo>
                    <a:pt x="5333" y="0"/>
                  </a:lnTo>
                  <a:lnTo>
                    <a:pt x="5333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3" name="object 748"/>
            <p:cNvSpPr/>
            <p:nvPr/>
          </p:nvSpPr>
          <p:spPr>
            <a:xfrm>
              <a:off x="2897060" y="3268103"/>
              <a:ext cx="10807" cy="10807"/>
            </a:xfrm>
            <a:custGeom>
              <a:avLst/>
              <a:gdLst/>
              <a:ahLst/>
              <a:cxnLst/>
              <a:rect l="l" t="t" r="r" b="b"/>
              <a:pathLst>
                <a:path w="10807" h="10807">
                  <a:moveTo>
                    <a:pt x="0" y="5346"/>
                  </a:moveTo>
                  <a:lnTo>
                    <a:pt x="10807" y="5346"/>
                  </a:lnTo>
                  <a:lnTo>
                    <a:pt x="5346" y="5346"/>
                  </a:lnTo>
                  <a:lnTo>
                    <a:pt x="5346" y="0"/>
                  </a:lnTo>
                  <a:lnTo>
                    <a:pt x="5346" y="10807"/>
                  </a:lnTo>
                </a:path>
              </a:pathLst>
            </a:custGeom>
            <a:ln w="607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4" name="object 749"/>
            <p:cNvSpPr/>
            <p:nvPr/>
          </p:nvSpPr>
          <p:spPr>
            <a:xfrm>
              <a:off x="2894266" y="3216617"/>
              <a:ext cx="43230" cy="431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</p:grpSp>
      <p:sp>
        <p:nvSpPr>
          <p:cNvPr id="425" name="Espace réservé de la date 4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426" name="Espace réservé du numéro de diapositive 4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17</a:t>
            </a:fld>
            <a:endParaRPr lang="fr-FR"/>
          </a:p>
        </p:txBody>
      </p:sp>
      <p:sp>
        <p:nvSpPr>
          <p:cNvPr id="427" name="Ellipse 426"/>
          <p:cNvSpPr/>
          <p:nvPr/>
        </p:nvSpPr>
        <p:spPr>
          <a:xfrm>
            <a:off x="2086095" y="2872473"/>
            <a:ext cx="1366030" cy="694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9" name="Ellipse 428"/>
          <p:cNvSpPr/>
          <p:nvPr/>
        </p:nvSpPr>
        <p:spPr>
          <a:xfrm>
            <a:off x="2922874" y="3573123"/>
            <a:ext cx="867260" cy="324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0" name="Ellipse 429"/>
          <p:cNvSpPr/>
          <p:nvPr/>
        </p:nvSpPr>
        <p:spPr>
          <a:xfrm>
            <a:off x="2027747" y="3584836"/>
            <a:ext cx="482507" cy="284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8" name="ZoneTexte 427"/>
          <p:cNvSpPr txBox="1"/>
          <p:nvPr/>
        </p:nvSpPr>
        <p:spPr>
          <a:xfrm>
            <a:off x="2213104" y="2233130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RW mode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31" name="ZoneTexte 430"/>
          <p:cNvSpPr txBox="1"/>
          <p:nvPr/>
        </p:nvSpPr>
        <p:spPr>
          <a:xfrm>
            <a:off x="1440014" y="4583703"/>
            <a:ext cx="110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B</a:t>
            </a:r>
            <a:r>
              <a:rPr lang="fr-FR" dirty="0" smtClean="0">
                <a:solidFill>
                  <a:srgbClr val="0070C0"/>
                </a:solidFill>
              </a:rPr>
              <a:t>W mode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32" name="ZoneTexte 431"/>
          <p:cNvSpPr txBox="1"/>
          <p:nvPr/>
        </p:nvSpPr>
        <p:spPr>
          <a:xfrm>
            <a:off x="3457689" y="4638364"/>
            <a:ext cx="110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B</a:t>
            </a:r>
            <a:r>
              <a:rPr lang="fr-FR" dirty="0" smtClean="0">
                <a:solidFill>
                  <a:srgbClr val="0070C0"/>
                </a:solidFill>
              </a:rPr>
              <a:t>W mode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animBg="1"/>
      <p:bldP spid="429" grpId="0" animBg="1"/>
      <p:bldP spid="4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0929" y="133571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To </a:t>
            </a:r>
            <a:r>
              <a:rPr lang="fr-FR" sz="3600" dirty="0" err="1" smtClean="0">
                <a:solidFill>
                  <a:srgbClr val="FF0000"/>
                </a:solidFill>
              </a:rPr>
              <a:t>understand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theses</a:t>
            </a:r>
            <a:r>
              <a:rPr lang="fr-FR" sz="3600" dirty="0" smtClean="0">
                <a:solidFill>
                  <a:srgbClr val="FF0000"/>
                </a:solidFill>
              </a:rPr>
              <a:t> jumps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75016" y="796353"/>
            <a:ext cx="8593967" cy="5250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800" dirty="0" smtClean="0">
              <a:solidFill>
                <a:srgbClr val="FF0000"/>
              </a:solidFill>
            </a:endParaRPr>
          </a:p>
          <a:p>
            <a:pPr algn="just"/>
            <a:endParaRPr lang="fr-FR" sz="1800" dirty="0" smtClean="0">
              <a:solidFill>
                <a:srgbClr val="FF0000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fr-FR" sz="1600" dirty="0" smtClean="0"/>
              <a:t>Date			TAI	</a:t>
            </a:r>
            <a:r>
              <a:rPr lang="fr-FR" sz="1600" dirty="0" err="1" smtClean="0"/>
              <a:t>delta_TAI</a:t>
            </a:r>
            <a:r>
              <a:rPr lang="fr-FR" sz="1600" dirty="0" smtClean="0"/>
              <a:t>		</a:t>
            </a:r>
            <a:r>
              <a:rPr lang="fr-FR" sz="1600" dirty="0" err="1" smtClean="0"/>
              <a:t>res_TAI</a:t>
            </a:r>
            <a:r>
              <a:rPr lang="fr-FR" sz="1600" dirty="0" smtClean="0"/>
              <a:t>	GONG	</a:t>
            </a:r>
            <a:r>
              <a:rPr lang="fr-FR" sz="1600" dirty="0" err="1" smtClean="0"/>
              <a:t>res_GONG</a:t>
            </a:r>
            <a:endParaRPr lang="fr-FR" sz="1600" dirty="0" smtClean="0"/>
          </a:p>
          <a:p>
            <a:pPr algn="just"/>
            <a:endParaRPr lang="fr-FR" sz="1800" dirty="0" smtClean="0"/>
          </a:p>
          <a:p>
            <a:pPr marL="55721">
              <a:lnSpc>
                <a:spcPct val="115000"/>
              </a:lnSpc>
              <a:spcAft>
                <a:spcPts val="750"/>
              </a:spcAft>
              <a:tabLst>
                <a:tab pos="1283018" algn="l"/>
                <a:tab pos="2227898" algn="l"/>
              </a:tabLs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11-Apr-1996		30.01	0		0	0	0	</a:t>
            </a:r>
          </a:p>
          <a:p>
            <a:pPr marL="55721">
              <a:lnSpc>
                <a:spcPct val="115000"/>
              </a:lnSpc>
              <a:spcAft>
                <a:spcPts val="750"/>
              </a:spcAft>
              <a:tabLst>
                <a:tab pos="1283018" algn="l"/>
                <a:tab pos="2227898" algn="l"/>
              </a:tabLs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16-Feb-1997 (easy) 		40.45	10.44		0.44	10.1	0.1</a:t>
            </a:r>
          </a:p>
          <a:p>
            <a:pPr marL="55721">
              <a:lnSpc>
                <a:spcPct val="115000"/>
              </a:lnSpc>
              <a:spcAft>
                <a:spcPts val="750"/>
              </a:spcAft>
              <a:tabLst>
                <a:tab pos="1283018" algn="l"/>
                <a:tab pos="2227898" algn="l"/>
              </a:tabLst>
            </a:pPr>
            <a:r>
              <a:rPr lang="en-US" sz="1800" dirty="0" smtClean="0"/>
              <a:t>4-Feb-1999 </a:t>
            </a:r>
            <a:r>
              <a:rPr lang="en-US" sz="1800" dirty="0" smtClean="0">
                <a:solidFill>
                  <a:srgbClr val="FF0000"/>
                </a:solidFill>
              </a:rPr>
              <a:t>(special care)</a:t>
            </a:r>
            <a:r>
              <a:rPr lang="en-US" sz="1800" dirty="0" smtClean="0"/>
              <a:t>	74.87	44.86		4.86	56.4	</a:t>
            </a:r>
            <a:r>
              <a:rPr lang="en-US" sz="1800" dirty="0" smtClean="0">
                <a:solidFill>
                  <a:srgbClr val="FF0000"/>
                </a:solidFill>
              </a:rPr>
              <a:t>-3.6</a:t>
            </a: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">
              <a:lnSpc>
                <a:spcPct val="115000"/>
              </a:lnSpc>
              <a:spcAft>
                <a:spcPts val="750"/>
              </a:spcAft>
              <a:tabLst>
                <a:tab pos="1283018" algn="l"/>
                <a:tab pos="2227898" algn="l"/>
              </a:tabLst>
            </a:pPr>
            <a:r>
              <a:rPr lang="en-US" sz="1800" dirty="0" smtClean="0"/>
              <a:t>4-Feb-1999		74.87	44.86 + 11(RW)	</a:t>
            </a:r>
            <a:r>
              <a:rPr lang="en-US" sz="1800" dirty="0" smtClean="0">
                <a:solidFill>
                  <a:srgbClr val="FF0000"/>
                </a:solidFill>
              </a:rPr>
              <a:t>-4.14</a:t>
            </a:r>
          </a:p>
          <a:p>
            <a:pPr marL="55721">
              <a:lnSpc>
                <a:spcPct val="115000"/>
              </a:lnSpc>
              <a:spcAft>
                <a:spcPts val="750"/>
              </a:spcAft>
              <a:tabLst>
                <a:tab pos="1283018" algn="l"/>
                <a:tab pos="2227898" algn="l"/>
              </a:tabLst>
            </a:pPr>
            <a:r>
              <a:rPr lang="en-US" sz="1800" dirty="0" smtClean="0"/>
              <a:t>9-Feb-2002		30.01	0		0	11.9	</a:t>
            </a:r>
            <a:r>
              <a:rPr lang="en-US" sz="1800" dirty="0" smtClean="0">
                <a:solidFill>
                  <a:srgbClr val="FF0000"/>
                </a:solidFill>
              </a:rPr>
              <a:t>1.9</a:t>
            </a:r>
          </a:p>
          <a:p>
            <a:pPr marL="55721">
              <a:lnSpc>
                <a:spcPct val="115000"/>
              </a:lnSpc>
              <a:spcAft>
                <a:spcPts val="750"/>
              </a:spcAft>
              <a:tabLst>
                <a:tab pos="1283018" algn="l"/>
                <a:tab pos="2227898" algn="l"/>
              </a:tabLst>
            </a:pPr>
            <a:r>
              <a:rPr lang="en-US" sz="1800" dirty="0"/>
              <a:t>9-Feb-2002		30.01 </a:t>
            </a:r>
            <a:r>
              <a:rPr lang="en-US" sz="1800" dirty="0" smtClean="0"/>
              <a:t>	11 (RW)		</a:t>
            </a:r>
            <a:r>
              <a:rPr lang="en-US" sz="1800" dirty="0" smtClean="0">
                <a:solidFill>
                  <a:srgbClr val="FF0000"/>
                </a:solidFill>
              </a:rPr>
              <a:t>1</a:t>
            </a:r>
            <a:r>
              <a:rPr lang="en-US" sz="1800" dirty="0" smtClean="0"/>
              <a:t>	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396" y="2121916"/>
            <a:ext cx="8653806" cy="10282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4396" y="3228681"/>
            <a:ext cx="8653806" cy="2229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258639" y="4586140"/>
            <a:ext cx="37235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258639" y="3508342"/>
            <a:ext cx="37235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389748" y="4586140"/>
            <a:ext cx="12899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895653" y="5114041"/>
            <a:ext cx="816990" cy="62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4812382" y="3507631"/>
            <a:ext cx="816990" cy="62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716943" y="3228681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 </a:t>
            </a:r>
            <a:r>
              <a:rPr lang="fr-FR" sz="1400" dirty="0" err="1" smtClean="0"/>
              <a:t>samples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571999" y="428377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</a:t>
            </a:r>
            <a:r>
              <a:rPr lang="fr-FR" sz="1400" dirty="0" smtClean="0"/>
              <a:t> </a:t>
            </a:r>
            <a:r>
              <a:rPr lang="fr-FR" sz="1400" dirty="0" err="1" smtClean="0"/>
              <a:t>sample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812382" y="480626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r>
              <a:rPr lang="fr-FR" sz="1400" dirty="0" smtClean="0"/>
              <a:t> </a:t>
            </a:r>
            <a:r>
              <a:rPr lang="fr-FR" sz="1400" dirty="0" err="1" smtClean="0"/>
              <a:t>sample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199470" y="4283779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r>
              <a:rPr lang="fr-FR" sz="1400" dirty="0" smtClean="0"/>
              <a:t> s.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7229054" y="3209279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 s.</a:t>
            </a:r>
            <a:endParaRPr lang="fr-FR" sz="1400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579909" y="1583703"/>
            <a:ext cx="42421" cy="401110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11085" y="4283779"/>
            <a:ext cx="8295587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97184" y="5910325"/>
            <a:ext cx="781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</a:rPr>
              <a:t>Concatenation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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choose</a:t>
            </a:r>
            <a:r>
              <a:rPr lang="fr-FR" b="1" dirty="0" smtClean="0">
                <a:solidFill>
                  <a:srgbClr val="00B050"/>
                </a:solidFill>
              </a:rPr>
              <a:t> the </a:t>
            </a:r>
            <a:r>
              <a:rPr lang="fr-FR" b="1" dirty="0" err="1" smtClean="0">
                <a:solidFill>
                  <a:srgbClr val="00B050"/>
                </a:solidFill>
              </a:rPr>
              <a:t>same</a:t>
            </a:r>
            <a:r>
              <a:rPr lang="fr-FR" b="1" dirty="0" smtClean="0">
                <a:solidFill>
                  <a:srgbClr val="00B050"/>
                </a:solidFill>
              </a:rPr>
              <a:t> time basis </a:t>
            </a:r>
            <a:r>
              <a:rPr lang="fr-FR" b="1" dirty="0" err="1" smtClean="0">
                <a:solidFill>
                  <a:srgbClr val="00B050"/>
                </a:solidFill>
              </a:rPr>
              <a:t>reference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along</a:t>
            </a:r>
            <a:r>
              <a:rPr lang="fr-FR" b="1" dirty="0" smtClean="0">
                <a:solidFill>
                  <a:srgbClr val="00B050"/>
                </a:solidFill>
              </a:rPr>
              <a:t> the </a:t>
            </a:r>
            <a:r>
              <a:rPr lang="fr-FR" b="1" dirty="0" err="1" smtClean="0">
                <a:solidFill>
                  <a:srgbClr val="00B050"/>
                </a:solidFill>
              </a:rPr>
              <a:t>whole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series</a:t>
            </a:r>
            <a:r>
              <a:rPr lang="fr-FR" b="1" dirty="0" smtClean="0">
                <a:solidFill>
                  <a:srgbClr val="00B050"/>
                </a:solidFill>
              </a:rPr>
              <a:t> !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090" y="30742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To </a:t>
            </a:r>
            <a:r>
              <a:rPr lang="fr-FR" sz="4000" dirty="0" err="1" smtClean="0">
                <a:solidFill>
                  <a:srgbClr val="FF0000"/>
                </a:solidFill>
              </a:rPr>
              <a:t>be</a:t>
            </a:r>
            <a:r>
              <a:rPr lang="fr-FR" sz="4000" dirty="0" smtClean="0">
                <a:solidFill>
                  <a:srgbClr val="FF0000"/>
                </a:solidFill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</a:rPr>
              <a:t>done</a:t>
            </a:r>
            <a:r>
              <a:rPr lang="fr-FR" sz="4000" dirty="0" smtClean="0">
                <a:solidFill>
                  <a:srgbClr val="FF0000"/>
                </a:solidFill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</a:rPr>
              <a:t>now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103" y="1513703"/>
            <a:ext cx="8696227" cy="4818803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err="1" smtClean="0"/>
              <a:t>Understand</a:t>
            </a:r>
            <a:r>
              <a:rPr lang="fr-FR" dirty="0" smtClean="0"/>
              <a:t> all the </a:t>
            </a:r>
            <a:r>
              <a:rPr lang="fr-FR" dirty="0" err="1" smtClean="0"/>
              <a:t>events</a:t>
            </a:r>
            <a:r>
              <a:rPr lang="fr-FR" dirty="0" smtClean="0"/>
              <a:t>: datation AND correction or </a:t>
            </a:r>
            <a:r>
              <a:rPr lang="fr-FR" dirty="0" err="1" smtClean="0"/>
              <a:t>flagging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smtClean="0"/>
              <a:t>no instrumental correction in the </a:t>
            </a:r>
            <a:r>
              <a:rPr lang="fr-FR" dirty="0" err="1" smtClean="0"/>
              <a:t>series</a:t>
            </a:r>
            <a:r>
              <a:rPr lang="fr-FR" dirty="0" smtClean="0"/>
              <a:t> made by </a:t>
            </a:r>
            <a:r>
              <a:rPr lang="fr-FR" dirty="0" err="1" smtClean="0"/>
              <a:t>Appourchaux</a:t>
            </a:r>
            <a:r>
              <a:rPr lang="fr-FR" dirty="0" smtClean="0"/>
              <a:t> et al 2018).</a:t>
            </a:r>
          </a:p>
          <a:p>
            <a:endParaRPr lang="fr-FR" dirty="0" smtClean="0"/>
          </a:p>
          <a:p>
            <a:r>
              <a:rPr lang="fr-FR" dirty="0" err="1" smtClean="0"/>
              <a:t>Concatenation</a:t>
            </a:r>
            <a:r>
              <a:rPr lang="fr-FR" dirty="0" smtClean="0"/>
              <a:t>; instrumental corrections; </a:t>
            </a:r>
            <a:r>
              <a:rPr lang="fr-FR" dirty="0" err="1" smtClean="0"/>
              <a:t>velocity</a:t>
            </a:r>
            <a:r>
              <a:rPr lang="fr-FR" dirty="0" smtClean="0"/>
              <a:t> calibration.</a:t>
            </a:r>
          </a:p>
          <a:p>
            <a:endParaRPr lang="fr-FR" dirty="0"/>
          </a:p>
          <a:p>
            <a:pPr algn="just"/>
            <a:r>
              <a:rPr lang="fr-FR" dirty="0" err="1" smtClean="0"/>
              <a:t>Provide</a:t>
            </a:r>
            <a:r>
              <a:rPr lang="fr-FR" dirty="0" smtClean="0"/>
              <a:t> the 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long time </a:t>
            </a:r>
            <a:r>
              <a:rPr lang="fr-FR" dirty="0" err="1" smtClean="0"/>
              <a:t>series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hypothesis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: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>
                <a:solidFill>
                  <a:srgbClr val="FF0000"/>
                </a:solidFill>
              </a:rPr>
              <a:t>true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 time and </a:t>
            </a: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interpolated</a:t>
            </a:r>
            <a:r>
              <a:rPr lang="fr-FR" dirty="0" smtClean="0"/>
              <a:t> on a </a:t>
            </a:r>
            <a:r>
              <a:rPr lang="fr-FR" dirty="0" err="1" smtClean="0"/>
              <a:t>regular</a:t>
            </a:r>
            <a:r>
              <a:rPr lang="fr-FR" dirty="0" smtClean="0"/>
              <a:t> </a:t>
            </a:r>
            <a:r>
              <a:rPr lang="fr-FR" dirty="0" err="1" smtClean="0"/>
              <a:t>timeline</a:t>
            </a:r>
            <a:r>
              <a:rPr lang="fr-FR" dirty="0" smtClean="0"/>
              <a:t>. NOT an issue for MOST of the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low-frequency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, </a:t>
            </a:r>
            <a:r>
              <a:rPr lang="fr-FR" dirty="0"/>
              <a:t>b</a:t>
            </a:r>
            <a:r>
              <a:rPr lang="fr-FR" dirty="0" smtClean="0"/>
              <a:t>ut CAN BE, for </a:t>
            </a:r>
            <a:r>
              <a:rPr lang="fr-FR" dirty="0" err="1" smtClean="0"/>
              <a:t>example</a:t>
            </a:r>
            <a:r>
              <a:rPr lang="fr-FR" dirty="0" smtClean="0"/>
              <a:t>, as far as p-mode phase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concerned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Instrument </a:t>
            </a:r>
            <a:r>
              <a:rPr lang="fr-FR" dirty="0" err="1"/>
              <a:t>status</a:t>
            </a:r>
            <a:r>
              <a:rPr lang="fr-FR" dirty="0"/>
              <a:t> </a:t>
            </a:r>
            <a:r>
              <a:rPr lang="fr-FR" dirty="0" smtClean="0"/>
              <a:t>/ </a:t>
            </a:r>
            <a:r>
              <a:rPr lang="fr-FR" dirty="0" err="1" smtClean="0"/>
              <a:t>operations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Reduction</a:t>
            </a:r>
            <a:r>
              <a:rPr lang="fr-FR" dirty="0" smtClean="0"/>
              <a:t> of data:</a:t>
            </a:r>
          </a:p>
          <a:p>
            <a:pPr marL="0" indent="0">
              <a:buNone/>
            </a:pPr>
            <a:r>
              <a:rPr lang="fr-FR" dirty="0" smtClean="0"/>
              <a:t>	- time </a:t>
            </a:r>
            <a:r>
              <a:rPr lang="fr-FR" dirty="0" err="1" smtClean="0"/>
              <a:t>stamp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- </a:t>
            </a:r>
            <a:r>
              <a:rPr lang="fr-FR" dirty="0" err="1" smtClean="0"/>
              <a:t>concatenated</a:t>
            </a:r>
            <a:r>
              <a:rPr lang="fr-FR" dirty="0" smtClean="0"/>
              <a:t> </a:t>
            </a:r>
            <a:r>
              <a:rPr lang="fr-FR" dirty="0" err="1" smtClean="0"/>
              <a:t>series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Present</a:t>
            </a:r>
            <a:r>
              <a:rPr lang="fr-FR" dirty="0" smtClean="0"/>
              <a:t> and future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2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07569" y="2267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Plan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Archive status and </a:t>
            </a:r>
            <a:r>
              <a:rPr lang="en-US" sz="4000" dirty="0">
                <a:solidFill>
                  <a:srgbClr val="FF0000"/>
                </a:solidFill>
              </a:rPr>
              <a:t>plans</a:t>
            </a:r>
            <a:r>
              <a:rPr lang="en-US" sz="3600" dirty="0">
                <a:solidFill>
                  <a:srgbClr val="FF0000"/>
                </a:solidFill>
              </a:rPr>
              <a:t> for the SOHO legacy archive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505" y="2120496"/>
            <a:ext cx="8430509" cy="40706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300" dirty="0"/>
              <a:t>A</a:t>
            </a:r>
            <a:r>
              <a:rPr lang="en-US" sz="2300" dirty="0" smtClean="0"/>
              <a:t> 22-year residual velocity series is available through the official archive (new calibration by </a:t>
            </a:r>
            <a:r>
              <a:rPr lang="en-US" sz="2300" dirty="0" err="1" smtClean="0"/>
              <a:t>Appourchaux</a:t>
            </a:r>
            <a:r>
              <a:rPr lang="en-US" sz="2300" dirty="0" smtClean="0"/>
              <a:t> et al 2018). </a:t>
            </a:r>
          </a:p>
          <a:p>
            <a:pPr marL="0" indent="0" algn="just">
              <a:buNone/>
            </a:pPr>
            <a:r>
              <a:rPr lang="en-US" sz="2300" dirty="0" smtClean="0"/>
              <a:t>	&gt; 225 papers published using GOLF data or linked to its analysis.</a:t>
            </a:r>
          </a:p>
          <a:p>
            <a:pPr algn="just"/>
            <a:endParaRPr lang="en-US" sz="2300" dirty="0" smtClean="0"/>
          </a:p>
          <a:p>
            <a:pPr algn="just"/>
            <a:r>
              <a:rPr lang="en-US" sz="2300" dirty="0" smtClean="0"/>
              <a:t>2 web sites: IAS and </a:t>
            </a:r>
            <a:r>
              <a:rPr lang="en-US" sz="2300" dirty="0" err="1" smtClean="0"/>
              <a:t>Saclay</a:t>
            </a:r>
            <a:r>
              <a:rPr lang="en-US" sz="2300" dirty="0" smtClean="0"/>
              <a:t>. Work in progress to provide all the information (from operational up to calibration hypothesis) required to fully exploit the data.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 smtClean="0"/>
              <a:t>Time series, Frequency tables (free of the solar magnetic cycle effect) are provided.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 smtClean="0"/>
              <a:t>Higher-level data, such as magnetic proxies are available (FP7-SPACEINN Seismic+ gate: http://www.spaceinn.eu/),</a:t>
            </a:r>
            <a:r>
              <a:rPr lang="da-DK" sz="2300" dirty="0" smtClean="0"/>
              <a:t> </a:t>
            </a:r>
            <a:r>
              <a:rPr lang="da-DK" sz="2300" dirty="0"/>
              <a:t>Salabert et al. (</a:t>
            </a:r>
            <a:r>
              <a:rPr lang="da-DK" sz="2300" dirty="0" smtClean="0"/>
              <a:t>2016).</a:t>
            </a:r>
            <a:endParaRPr lang="en-US" sz="2300" dirty="0" smtClean="0"/>
          </a:p>
          <a:p>
            <a:pPr algn="just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419" y="37500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Present</a:t>
            </a:r>
            <a:r>
              <a:rPr lang="fr-FR" sz="3600" dirty="0" smtClean="0">
                <a:solidFill>
                  <a:srgbClr val="FF0000"/>
                </a:solidFill>
              </a:rPr>
              <a:t> and future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176" y="1094993"/>
            <a:ext cx="8840585" cy="41753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fr-FR" sz="2000" dirty="0" smtClean="0"/>
              <a:t>Long-</a:t>
            </a:r>
            <a:r>
              <a:rPr lang="fr-FR" sz="2000" dirty="0" err="1" smtClean="0"/>
              <a:t>term</a:t>
            </a:r>
            <a:r>
              <a:rPr lang="fr-FR" sz="2000" dirty="0" smtClean="0"/>
              <a:t> </a:t>
            </a:r>
            <a:r>
              <a:rPr lang="fr-FR" sz="2000" dirty="0" err="1" smtClean="0"/>
              <a:t>legacy</a:t>
            </a:r>
            <a:r>
              <a:rPr lang="fr-FR" sz="2000" dirty="0" smtClean="0"/>
              <a:t> (CNES </a:t>
            </a:r>
            <a:r>
              <a:rPr lang="fr-FR" sz="2000" dirty="0" err="1" smtClean="0"/>
              <a:t>policy</a:t>
            </a:r>
            <a:r>
              <a:rPr lang="fr-FR" sz="2000" dirty="0" smtClean="0"/>
              <a:t> </a:t>
            </a:r>
            <a:r>
              <a:rPr lang="fr-FR" sz="2000" dirty="0" err="1" smtClean="0"/>
              <a:t>being</a:t>
            </a:r>
            <a:r>
              <a:rPr lang="fr-FR" sz="2000" dirty="0" smtClean="0"/>
              <a:t> </a:t>
            </a:r>
            <a:r>
              <a:rPr lang="fr-FR" sz="2000" dirty="0" err="1" smtClean="0"/>
              <a:t>experienced</a:t>
            </a:r>
            <a:r>
              <a:rPr lang="fr-FR" sz="2000" dirty="0" smtClean="0"/>
              <a:t>).</a:t>
            </a:r>
          </a:p>
          <a:p>
            <a:pPr algn="just"/>
            <a:endParaRPr lang="fr-FR" sz="2000" dirty="0"/>
          </a:p>
          <a:p>
            <a:pPr algn="just"/>
            <a:r>
              <a:rPr lang="en-US" sz="2000" dirty="0" smtClean="0"/>
              <a:t>Frequencies with </a:t>
            </a:r>
            <a:r>
              <a:rPr lang="en-US" sz="2000" dirty="0"/>
              <a:t>new time </a:t>
            </a:r>
            <a:r>
              <a:rPr lang="en-US" sz="2000" dirty="0" smtClean="0"/>
              <a:t>series; </a:t>
            </a:r>
            <a:r>
              <a:rPr lang="fr-FR" sz="2000" dirty="0" smtClean="0"/>
              <a:t>P-mode </a:t>
            </a:r>
            <a:r>
              <a:rPr lang="fr-FR" sz="2000" dirty="0" err="1" smtClean="0"/>
              <a:t>properties</a:t>
            </a:r>
            <a:r>
              <a:rPr lang="fr-FR" sz="2000" dirty="0" smtClean="0"/>
              <a:t> </a:t>
            </a:r>
            <a:r>
              <a:rPr lang="fr-FR" sz="2000" dirty="0" err="1" smtClean="0"/>
              <a:t>along</a:t>
            </a:r>
            <a:r>
              <a:rPr lang="fr-FR" sz="2000" dirty="0" smtClean="0"/>
              <a:t> the </a:t>
            </a:r>
            <a:r>
              <a:rPr lang="fr-FR" sz="2000" dirty="0" err="1" smtClean="0"/>
              <a:t>solar</a:t>
            </a:r>
            <a:r>
              <a:rPr lang="fr-FR" sz="2000" dirty="0" smtClean="0"/>
              <a:t> cycle.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frequency</a:t>
            </a:r>
            <a:r>
              <a:rPr lang="fr-FR" sz="2000" dirty="0" smtClean="0"/>
              <a:t>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(g-mode investigation for </a:t>
            </a:r>
            <a:r>
              <a:rPr lang="fr-FR" sz="2000" dirty="0" err="1" smtClean="0"/>
              <a:t>individual</a:t>
            </a:r>
            <a:r>
              <a:rPr lang="fr-FR" sz="2000" dirty="0" smtClean="0"/>
              <a:t> identifications). </a:t>
            </a:r>
            <a:r>
              <a:rPr lang="fr-FR" sz="2000" dirty="0" err="1" smtClean="0"/>
              <a:t>Modelling</a:t>
            </a:r>
            <a:r>
              <a:rPr lang="fr-FR" sz="2000" dirty="0" smtClean="0"/>
              <a:t>. Main challenges: rotation of the </a:t>
            </a:r>
            <a:r>
              <a:rPr lang="fr-FR" sz="2000" dirty="0" err="1" smtClean="0"/>
              <a:t>solar</a:t>
            </a:r>
            <a:r>
              <a:rPr lang="fr-FR" sz="2000" dirty="0" smtClean="0"/>
              <a:t> </a:t>
            </a:r>
            <a:r>
              <a:rPr lang="fr-FR" sz="2000" dirty="0" err="1" smtClean="0"/>
              <a:t>core</a:t>
            </a:r>
            <a:r>
              <a:rPr lang="fr-FR" sz="2000" dirty="0" smtClean="0"/>
              <a:t>: magnitude and inclination axis. </a:t>
            </a:r>
            <a:r>
              <a:rPr lang="fr-FR" sz="2000" dirty="0" err="1"/>
              <a:t>Inferences</a:t>
            </a:r>
            <a:r>
              <a:rPr lang="fr-FR" sz="2000" dirty="0"/>
              <a:t> on </a:t>
            </a:r>
            <a:r>
              <a:rPr lang="fr-FR" sz="2000" dirty="0" err="1"/>
              <a:t>dark</a:t>
            </a:r>
            <a:r>
              <a:rPr lang="fr-FR" sz="2000" dirty="0"/>
              <a:t> </a:t>
            </a:r>
            <a:r>
              <a:rPr lang="fr-FR" sz="2000" dirty="0" err="1"/>
              <a:t>matter</a:t>
            </a:r>
            <a:r>
              <a:rPr lang="fr-FR" sz="2000" dirty="0"/>
              <a:t>.</a:t>
            </a:r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New </a:t>
            </a:r>
            <a:r>
              <a:rPr lang="fr-FR" sz="2000" dirty="0" err="1" smtClean="0"/>
              <a:t>solar</a:t>
            </a:r>
            <a:r>
              <a:rPr lang="fr-FR" sz="2000" dirty="0" smtClean="0"/>
              <a:t>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inversion (new </a:t>
            </a:r>
            <a:r>
              <a:rPr lang="fr-FR" sz="2000" dirty="0" err="1" smtClean="0"/>
              <a:t>opacities</a:t>
            </a:r>
            <a:r>
              <a:rPr lang="fr-FR" sz="2000" dirty="0" smtClean="0"/>
              <a:t>; new </a:t>
            </a:r>
            <a:r>
              <a:rPr lang="fr-FR" sz="2000" dirty="0" err="1" smtClean="0"/>
              <a:t>microscopic</a:t>
            </a:r>
            <a:r>
              <a:rPr lang="fr-FR" sz="2000" dirty="0" smtClean="0"/>
              <a:t> diffusion; update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neutrinos). 3-D </a:t>
            </a:r>
            <a:r>
              <a:rPr lang="fr-FR" sz="2000" dirty="0" err="1" smtClean="0"/>
              <a:t>modelling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both</a:t>
            </a:r>
            <a:r>
              <a:rPr lang="fr-FR" sz="2000" dirty="0" smtClean="0"/>
              <a:t> radiative and convective zones.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 smtClean="0"/>
              <a:t>Magnetic</a:t>
            </a:r>
            <a:r>
              <a:rPr lang="fr-FR" sz="2000" dirty="0" smtClean="0"/>
              <a:t> </a:t>
            </a:r>
            <a:r>
              <a:rPr lang="fr-FR" sz="2000" dirty="0" err="1" smtClean="0"/>
              <a:t>proxies</a:t>
            </a:r>
            <a:r>
              <a:rPr lang="fr-FR" sz="2000" dirty="0" smtClean="0"/>
              <a:t> – Sun as a </a:t>
            </a:r>
            <a:r>
              <a:rPr lang="fr-FR" sz="2000" dirty="0" err="1" smtClean="0"/>
              <a:t>magnetic</a:t>
            </a:r>
            <a:r>
              <a:rPr lang="fr-FR" sz="2000" dirty="0" smtClean="0"/>
              <a:t> star: </a:t>
            </a:r>
            <a:r>
              <a:rPr lang="fr-FR" sz="2000" dirty="0" err="1" smtClean="0"/>
              <a:t>peculiar</a:t>
            </a:r>
            <a:r>
              <a:rPr lang="fr-FR" sz="2000" dirty="0" smtClean="0"/>
              <a:t> or standard ? – Sun </a:t>
            </a:r>
            <a:r>
              <a:rPr lang="fr-FR" sz="2000" dirty="0" err="1" smtClean="0"/>
              <a:t>used</a:t>
            </a:r>
            <a:r>
              <a:rPr lang="fr-FR" sz="2000" dirty="0" smtClean="0"/>
              <a:t> as a </a:t>
            </a:r>
            <a:r>
              <a:rPr lang="fr-FR" sz="2000" dirty="0" err="1" smtClean="0"/>
              <a:t>reference</a:t>
            </a:r>
            <a:r>
              <a:rPr lang="fr-FR" sz="2000" dirty="0" smtClean="0"/>
              <a:t> for </a:t>
            </a:r>
            <a:r>
              <a:rPr lang="fr-FR" sz="2000" dirty="0" err="1" smtClean="0"/>
              <a:t>asteroseismic</a:t>
            </a:r>
            <a:r>
              <a:rPr lang="fr-FR" sz="2000" dirty="0" smtClean="0"/>
              <a:t> (and </a:t>
            </a:r>
            <a:r>
              <a:rPr lang="fr-FR" sz="2000" dirty="0" err="1" smtClean="0"/>
              <a:t>giant</a:t>
            </a:r>
            <a:r>
              <a:rPr lang="fr-FR" sz="2000" dirty="0" smtClean="0"/>
              <a:t> </a:t>
            </a:r>
            <a:r>
              <a:rPr lang="fr-FR" sz="2000" dirty="0" err="1" smtClean="0"/>
              <a:t>planet</a:t>
            </a:r>
            <a:r>
              <a:rPr lang="fr-FR" sz="2000" dirty="0" smtClean="0"/>
              <a:t> </a:t>
            </a:r>
            <a:r>
              <a:rPr lang="fr-FR" sz="2000" dirty="0" err="1" smtClean="0"/>
              <a:t>seismology</a:t>
            </a:r>
            <a:r>
              <a:rPr lang="fr-FR" sz="2000" dirty="0" smtClean="0"/>
              <a:t>) </a:t>
            </a:r>
            <a:r>
              <a:rPr lang="fr-FR" sz="2000" dirty="0" err="1" smtClean="0"/>
              <a:t>reference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1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89038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3000" dirty="0" err="1">
                <a:solidFill>
                  <a:srgbClr val="FF0000"/>
                </a:solidFill>
              </a:rPr>
              <a:t>Highlights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224" y="1751773"/>
            <a:ext cx="8804354" cy="421037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dirty="0" err="1" smtClean="0"/>
              <a:t>Seismic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olar</a:t>
            </a:r>
            <a:r>
              <a:rPr lang="fr-FR" dirty="0" smtClean="0"/>
              <a:t> model in excellent agreement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neutrinos (</a:t>
            </a:r>
            <a:r>
              <a:rPr lang="fr-FR" dirty="0" err="1" smtClean="0"/>
              <a:t>Turck-Chièze</a:t>
            </a:r>
            <a:r>
              <a:rPr lang="fr-FR" dirty="0" smtClean="0"/>
              <a:t> et al 2011):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r>
              <a:rPr lang="fr-FR" dirty="0" smtClean="0"/>
              <a:t>		 </a:t>
            </a:r>
            <a:r>
              <a:rPr lang="fr-FR" dirty="0" err="1" smtClean="0">
                <a:solidFill>
                  <a:srgbClr val="00B050"/>
                </a:solidFill>
              </a:rPr>
              <a:t>seismic</a:t>
            </a:r>
            <a:r>
              <a:rPr lang="fr-FR" dirty="0" smtClean="0">
                <a:solidFill>
                  <a:srgbClr val="00B050"/>
                </a:solidFill>
              </a:rPr>
              <a:t> model : 	5.3   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±</a:t>
            </a:r>
            <a:r>
              <a:rPr lang="fr-FR" dirty="0" smtClean="0">
                <a:solidFill>
                  <a:srgbClr val="00B050"/>
                </a:solidFill>
              </a:rPr>
              <a:t> 0.6   10</a:t>
            </a:r>
            <a:r>
              <a:rPr lang="fr-FR" baseline="30000" dirty="0" smtClean="0">
                <a:solidFill>
                  <a:srgbClr val="00B050"/>
                </a:solidFill>
              </a:rPr>
              <a:t>6</a:t>
            </a:r>
            <a:r>
              <a:rPr lang="fr-FR" dirty="0" smtClean="0">
                <a:solidFill>
                  <a:srgbClr val="00B050"/>
                </a:solidFill>
              </a:rPr>
              <a:t> cm</a:t>
            </a:r>
            <a:r>
              <a:rPr lang="fr-FR" baseline="30000" dirty="0" smtClean="0">
                <a:solidFill>
                  <a:srgbClr val="00B050"/>
                </a:solidFill>
              </a:rPr>
              <a:t>-2</a:t>
            </a:r>
            <a:r>
              <a:rPr lang="fr-FR" dirty="0" smtClean="0">
                <a:solidFill>
                  <a:srgbClr val="00B050"/>
                </a:solidFill>
              </a:rPr>
              <a:t> s</a:t>
            </a:r>
            <a:r>
              <a:rPr lang="fr-FR" baseline="30000" dirty="0" smtClean="0">
                <a:solidFill>
                  <a:srgbClr val="00B050"/>
                </a:solidFill>
              </a:rPr>
              <a:t>-1 </a:t>
            </a:r>
            <a:endParaRPr lang="fr-FR" sz="1350" dirty="0">
              <a:solidFill>
                <a:srgbClr val="00B050"/>
              </a:solidFill>
            </a:endParaRPr>
          </a:p>
          <a:p>
            <a:pPr algn="just">
              <a:lnSpc>
                <a:spcPct val="80000"/>
              </a:lnSpc>
              <a:buNone/>
              <a:tabLst>
                <a:tab pos="1543050" algn="l"/>
              </a:tabLst>
            </a:pPr>
            <a:r>
              <a:rPr lang="fr-FR" dirty="0" smtClean="0">
                <a:solidFill>
                  <a:srgbClr val="00B050"/>
                </a:solidFill>
              </a:rPr>
              <a:t>		   	      SNO : 	5.05 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±</a:t>
            </a:r>
            <a:r>
              <a:rPr lang="fr-FR" dirty="0" smtClean="0">
                <a:solidFill>
                  <a:srgbClr val="00B050"/>
                </a:solidFill>
              </a:rPr>
              <a:t> 0.30 10</a:t>
            </a:r>
            <a:r>
              <a:rPr lang="fr-FR" baseline="30000" dirty="0" smtClean="0">
                <a:solidFill>
                  <a:srgbClr val="00B050"/>
                </a:solidFill>
              </a:rPr>
              <a:t>6</a:t>
            </a:r>
            <a:r>
              <a:rPr lang="fr-FR" dirty="0" smtClean="0">
                <a:solidFill>
                  <a:srgbClr val="00B050"/>
                </a:solidFill>
              </a:rPr>
              <a:t> cm</a:t>
            </a:r>
            <a:r>
              <a:rPr lang="fr-FR" baseline="30000" dirty="0" smtClean="0">
                <a:solidFill>
                  <a:srgbClr val="00B050"/>
                </a:solidFill>
              </a:rPr>
              <a:t>-2</a:t>
            </a:r>
            <a:r>
              <a:rPr lang="fr-FR" dirty="0" smtClean="0">
                <a:solidFill>
                  <a:srgbClr val="00B050"/>
                </a:solidFill>
              </a:rPr>
              <a:t> s</a:t>
            </a:r>
            <a:r>
              <a:rPr lang="fr-FR" baseline="30000" dirty="0" smtClean="0">
                <a:solidFill>
                  <a:srgbClr val="00B050"/>
                </a:solidFill>
              </a:rPr>
              <a:t>-1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 smtClean="0"/>
              <a:t>G-mode </a:t>
            </a:r>
            <a:r>
              <a:rPr lang="fr-FR" dirty="0" err="1" smtClean="0"/>
              <a:t>dipolar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(García et al 2007, 2011; TBC by identification of </a:t>
            </a:r>
            <a:r>
              <a:rPr lang="fr-FR" dirty="0" err="1" smtClean="0"/>
              <a:t>individual</a:t>
            </a:r>
            <a:r>
              <a:rPr lang="fr-FR" dirty="0" smtClean="0"/>
              <a:t> modes). In </a:t>
            </a:r>
            <a:r>
              <a:rPr lang="fr-FR" dirty="0" err="1" smtClean="0"/>
              <a:t>favor</a:t>
            </a:r>
            <a:r>
              <a:rPr lang="fr-FR" dirty="0" smtClean="0"/>
              <a:t> of a </a:t>
            </a:r>
            <a:r>
              <a:rPr lang="fr-FR" dirty="0" err="1"/>
              <a:t>f</a:t>
            </a:r>
            <a:r>
              <a:rPr lang="fr-FR" dirty="0" err="1" smtClean="0"/>
              <a:t>ast</a:t>
            </a:r>
            <a:r>
              <a:rPr lang="fr-FR" dirty="0" smtClean="0"/>
              <a:t> </a:t>
            </a:r>
            <a:r>
              <a:rPr lang="fr-FR" dirty="0" err="1" smtClean="0"/>
              <a:t>solar</a:t>
            </a:r>
            <a:r>
              <a:rPr lang="fr-FR" dirty="0" smtClean="0"/>
              <a:t> </a:t>
            </a:r>
            <a:r>
              <a:rPr lang="fr-FR" dirty="0" err="1" smtClean="0"/>
              <a:t>core</a:t>
            </a:r>
            <a:r>
              <a:rPr lang="fr-FR" dirty="0" smtClean="0"/>
              <a:t> rotation</a:t>
            </a:r>
            <a:r>
              <a:rPr lang="fr-FR" dirty="0"/>
              <a:t>. </a:t>
            </a:r>
            <a:r>
              <a:rPr lang="fr-FR" dirty="0" err="1"/>
              <a:t>Fossat</a:t>
            </a:r>
            <a:r>
              <a:rPr lang="fr-FR" dirty="0"/>
              <a:t> 2016 (</a:t>
            </a:r>
            <a:r>
              <a:rPr lang="fr-FR" dirty="0" err="1"/>
              <a:t>submitted</a:t>
            </a:r>
            <a:r>
              <a:rPr lang="fr-FR" dirty="0" smtClean="0"/>
              <a:t>), </a:t>
            </a:r>
            <a:r>
              <a:rPr lang="fr-FR" dirty="0" err="1" smtClean="0"/>
              <a:t>estimated</a:t>
            </a:r>
            <a:r>
              <a:rPr lang="fr-FR" dirty="0" smtClean="0"/>
              <a:t> g-mode </a:t>
            </a:r>
            <a:r>
              <a:rPr lang="fr-FR" dirty="0" err="1" smtClean="0"/>
              <a:t>rotationnal</a:t>
            </a:r>
            <a:r>
              <a:rPr lang="fr-FR" dirty="0" smtClean="0"/>
              <a:t> </a:t>
            </a:r>
            <a:r>
              <a:rPr lang="fr-FR" dirty="0" err="1" smtClean="0"/>
              <a:t>splitting</a:t>
            </a:r>
            <a:r>
              <a:rPr lang="fr-FR" dirty="0" smtClean="0"/>
              <a:t> not consistent </a:t>
            </a:r>
            <a:r>
              <a:rPr lang="fr-FR" dirty="0" err="1" smtClean="0"/>
              <a:t>with</a:t>
            </a:r>
            <a:r>
              <a:rPr lang="fr-FR" dirty="0"/>
              <a:t> García et </a:t>
            </a:r>
            <a:r>
              <a:rPr lang="fr-FR" dirty="0" smtClean="0"/>
              <a:t>al. </a:t>
            </a:r>
            <a:r>
              <a:rPr lang="fr-FR" dirty="0" err="1" smtClean="0"/>
              <a:t>Work</a:t>
            </a:r>
            <a:r>
              <a:rPr lang="fr-FR" dirty="0" smtClean="0"/>
              <a:t> in // @IAS.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err="1" smtClean="0"/>
              <a:t>Constraints</a:t>
            </a:r>
            <a:r>
              <a:rPr lang="fr-FR" dirty="0" smtClean="0"/>
              <a:t> on the mass of WIMPS, candidates for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(</a:t>
            </a:r>
            <a:r>
              <a:rPr lang="fr-FR" dirty="0" err="1" smtClean="0"/>
              <a:t>Turck-Chèze</a:t>
            </a:r>
            <a:r>
              <a:rPr lang="fr-FR" dirty="0"/>
              <a:t> </a:t>
            </a:r>
            <a:r>
              <a:rPr lang="fr-FR" dirty="0" smtClean="0"/>
              <a:t>&amp; Lopes 2012):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B050"/>
                </a:solidFill>
              </a:rPr>
              <a:t>M_WIMPS &gt; 10 </a:t>
            </a:r>
            <a:r>
              <a:rPr lang="fr-FR" dirty="0" err="1" smtClean="0">
                <a:solidFill>
                  <a:srgbClr val="00B050"/>
                </a:solidFill>
              </a:rPr>
              <a:t>GeV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5225" y="2688056"/>
            <a:ext cx="170872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325" y="1625602"/>
            <a:ext cx="8520522" cy="121183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rgbClr val="00B050"/>
                </a:solidFill>
              </a:rPr>
              <a:t>confirmation </a:t>
            </a:r>
            <a:r>
              <a:rPr lang="fr-FR" dirty="0">
                <a:solidFill>
                  <a:srgbClr val="00B050"/>
                </a:solidFill>
              </a:rPr>
              <a:t>of the </a:t>
            </a:r>
            <a:r>
              <a:rPr lang="fr-FR" dirty="0" err="1">
                <a:solidFill>
                  <a:srgbClr val="00B050"/>
                </a:solidFill>
              </a:rPr>
              <a:t>start</a:t>
            </a:r>
            <a:r>
              <a:rPr lang="fr-FR" dirty="0">
                <a:solidFill>
                  <a:srgbClr val="00B050"/>
                </a:solidFill>
              </a:rPr>
              <a:t> of cycle </a:t>
            </a:r>
            <a:r>
              <a:rPr lang="fr-FR" dirty="0" smtClean="0">
                <a:solidFill>
                  <a:srgbClr val="00B050"/>
                </a:solidFill>
              </a:rPr>
              <a:t>24, </a:t>
            </a:r>
            <a:r>
              <a:rPr lang="fr-FR" dirty="0" err="1">
                <a:solidFill>
                  <a:srgbClr val="00B050"/>
                </a:solidFill>
              </a:rPr>
              <a:t>although</a:t>
            </a:r>
            <a:r>
              <a:rPr lang="fr-FR" dirty="0">
                <a:solidFill>
                  <a:srgbClr val="00B050"/>
                </a:solidFill>
              </a:rPr>
              <a:t> not visible in surface </a:t>
            </a:r>
            <a:r>
              <a:rPr lang="fr-FR" dirty="0" err="1" smtClean="0">
                <a:solidFill>
                  <a:srgbClr val="00B050"/>
                </a:solidFill>
              </a:rPr>
              <a:t>proxies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(</a:t>
            </a:r>
            <a:r>
              <a:rPr lang="fr-FR" dirty="0" err="1" smtClean="0">
                <a:solidFill>
                  <a:srgbClr val="00B050"/>
                </a:solidFill>
              </a:rPr>
              <a:t>Salabert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et al </a:t>
            </a:r>
            <a:r>
              <a:rPr lang="fr-FR" dirty="0" smtClean="0">
                <a:solidFill>
                  <a:srgbClr val="00B050"/>
                </a:solidFill>
              </a:rPr>
              <a:t>2015).</a:t>
            </a:r>
            <a:endParaRPr lang="fr-FR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biennal oscillation </a:t>
            </a:r>
            <a:r>
              <a:rPr lang="fr-FR" dirty="0" err="1">
                <a:solidFill>
                  <a:srgbClr val="00B050"/>
                </a:solidFill>
              </a:rPr>
              <a:t>discovery</a:t>
            </a:r>
            <a:r>
              <a:rPr lang="fr-FR" dirty="0" smtClean="0">
                <a:solidFill>
                  <a:srgbClr val="00B050"/>
                </a:solidFill>
              </a:rPr>
              <a:t>.</a:t>
            </a:r>
          </a:p>
          <a:p>
            <a:pPr>
              <a:buFontTx/>
              <a:buChar char="-"/>
            </a:pPr>
            <a:endParaRPr lang="fr-F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28650" y="790273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 err="1">
                <a:solidFill>
                  <a:srgbClr val="FF0000"/>
                </a:solidFill>
              </a:rPr>
              <a:t>Highlights</a:t>
            </a:r>
            <a:r>
              <a:rPr lang="fr-FR" sz="3000" dirty="0">
                <a:solidFill>
                  <a:srgbClr val="FF0000"/>
                </a:solidFill>
              </a:rPr>
              <a:t> – Solar </a:t>
            </a:r>
            <a:r>
              <a:rPr lang="fr-FR" sz="3000" dirty="0" err="1">
                <a:solidFill>
                  <a:srgbClr val="FF0000"/>
                </a:solidFill>
              </a:rPr>
              <a:t>activity</a:t>
            </a:r>
            <a:r>
              <a:rPr lang="fr-FR" sz="30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6" name="object 3"/>
          <p:cNvSpPr/>
          <p:nvPr/>
        </p:nvSpPr>
        <p:spPr>
          <a:xfrm>
            <a:off x="30877" y="2837441"/>
            <a:ext cx="2259149" cy="1612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7" name="object 4"/>
          <p:cNvSpPr/>
          <p:nvPr/>
        </p:nvSpPr>
        <p:spPr>
          <a:xfrm>
            <a:off x="2343598" y="2823453"/>
            <a:ext cx="2259142" cy="1612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4656312" y="2837441"/>
            <a:ext cx="2190272" cy="1612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6890144" y="2823603"/>
            <a:ext cx="2190272" cy="1612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" name="Rectangle 1"/>
          <p:cNvSpPr/>
          <p:nvPr/>
        </p:nvSpPr>
        <p:spPr>
          <a:xfrm>
            <a:off x="383371" y="4968076"/>
            <a:ext cx="8583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6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em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po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ral </a:t>
            </a:r>
            <a:r>
              <a:rPr lang="en-US" spc="-19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ar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s 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lang="en-US" spc="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lang="en-US" spc="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fre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qu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lang="en-US" spc="-1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lang="en-US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lang="en-US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lang="en-US" spc="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r>
              <a:rPr lang="en-US" spc="1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23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lang="en-US" spc="-11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era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ed </a:t>
            </a:r>
            <a:r>
              <a:rPr lang="en-US" spc="-11" dirty="0">
                <a:solidFill>
                  <a:srgbClr val="231F20"/>
                </a:solidFill>
                <a:latin typeface="Times New Roman"/>
                <a:cs typeface="Times New Roman"/>
              </a:rPr>
              <a:t>ov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er</a:t>
            </a:r>
            <a:r>
              <a:rPr lang="en-US" spc="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lang="en-US" spc="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od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es</a:t>
            </a:r>
            <a:r>
              <a:rPr lang="en-US" spc="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i="1" spc="-4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lang="en-US" i="1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34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n-US" spc="-26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pc="-8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lang="en-US" spc="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lang="en-US" spc="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lang="en-US" spc="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23" dirty="0">
                <a:solidFill>
                  <a:srgbClr val="231F20"/>
                </a:solidFill>
                <a:latin typeface="Lucida Sans Unicode"/>
                <a:cs typeface="Lucida Sans Unicode"/>
              </a:rPr>
              <a:t>(</a:t>
            </a:r>
            <a:r>
              <a:rPr lang="en-US" spc="11" dirty="0">
                <a:solidFill>
                  <a:srgbClr val="231F20"/>
                </a:solidFill>
                <a:latin typeface="Arial"/>
                <a:cs typeface="Arial"/>
              </a:rPr>
              <a:t>∆</a:t>
            </a:r>
            <a:r>
              <a:rPr lang="en-US" spc="-38" dirty="0" err="1">
                <a:solidFill>
                  <a:srgbClr val="231F20"/>
                </a:solidFill>
                <a:latin typeface="Arial"/>
                <a:cs typeface="Arial"/>
              </a:rPr>
              <a:t>ν</a:t>
            </a:r>
            <a:r>
              <a:rPr lang="en-US" sz="2100" i="1" spc="-11" baseline="-11904" dirty="0" err="1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lang="en-US" sz="2100" spc="-23" baseline="-11904" dirty="0" err="1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2100" i="1" spc="-11" baseline="-11904" dirty="0" err="1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lang="en-US" sz="2100" spc="33" baseline="-11904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lang="en-US" sz="2100" spc="-11" baseline="-1190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n-US" sz="2100" spc="-23" baseline="-11904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2100" spc="-11" baseline="-11904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lang="en-US" sz="2100" spc="-23" baseline="-11904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2100" spc="45" baseline="-11904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lang="en-US" spc="23" dirty="0">
                <a:solidFill>
                  <a:srgbClr val="231F20"/>
                </a:solidFill>
                <a:latin typeface="Lucida Sans Unicode"/>
                <a:cs typeface="Lucida Sans Unicode"/>
              </a:rPr>
              <a:t>)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lang="en-US" spc="1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lang="en-US" spc="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lang="en-US" spc="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r f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ou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lang="en-US" spc="-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lang="en-US" spc="11" dirty="0">
                <a:solidFill>
                  <a:srgbClr val="231F20"/>
                </a:solidFill>
                <a:latin typeface="Arial"/>
                <a:cs typeface="Arial"/>
              </a:rPr>
              <a:t>ff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ere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lang="en-US" spc="-5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fre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qu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lang="en-US" spc="-1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lang="en-US" spc="-4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ra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ng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es</a:t>
            </a:r>
            <a:r>
              <a:rPr lang="en-US" spc="-4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ack</a:t>
            </a:r>
            <a:r>
              <a:rPr lang="en-US" spc="-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do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ts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).</a:t>
            </a:r>
            <a:r>
              <a:rPr lang="en-US" spc="-41" dirty="0">
                <a:solidFill>
                  <a:srgbClr val="231F20"/>
                </a:solidFill>
                <a:latin typeface="Times New Roman"/>
                <a:cs typeface="Times New Roman"/>
              </a:rPr>
              <a:t> Red solid line: scaled 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-cm</a:t>
            </a:r>
            <a:r>
              <a:rPr lang="en-US" spc="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ra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lang="en-US" spc="-8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lang="en-US" spc="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pc="-26" dirty="0">
                <a:solidFill>
                  <a:srgbClr val="231F20"/>
                </a:solidFill>
                <a:latin typeface="Times New Roman"/>
                <a:cs typeface="Times New Roman"/>
              </a:rPr>
              <a:t>fl</a:t>
            </a:r>
            <a:r>
              <a:rPr lang="en-US" dirty="0">
                <a:solidFill>
                  <a:srgbClr val="231F20"/>
                </a:solidFill>
                <a:latin typeface="Times New Roman"/>
                <a:cs typeface="Times New Roman"/>
              </a:rPr>
              <a:t>ux</a:t>
            </a:r>
            <a:r>
              <a:rPr lang="en-US" spc="-4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6324" y="4529673"/>
            <a:ext cx="1817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231F20"/>
                </a:solidFill>
                <a:latin typeface="Times New Roman"/>
                <a:cs typeface="Times New Roman"/>
              </a:rPr>
              <a:t>180</a:t>
            </a:r>
            <a:r>
              <a:rPr lang="fr-F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fr-FR" sz="1200" spc="-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fr-F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fr-FR" sz="1200" spc="-8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r>
              <a:rPr lang="fr-FR" sz="1200" spc="-3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fr-FR" sz="1200" spc="-127" dirty="0">
                <a:solidFill>
                  <a:srgbClr val="231F20"/>
                </a:solidFill>
                <a:latin typeface="Lucida Sans Unicode"/>
                <a:cs typeface="Lucida Sans Unicode"/>
              </a:rPr>
              <a:t>≤</a:t>
            </a:r>
            <a:r>
              <a:rPr lang="fr-FR" sz="12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lang="el-GR" sz="1200" spc="-34" dirty="0">
                <a:solidFill>
                  <a:srgbClr val="231F20"/>
                </a:solidFill>
                <a:latin typeface="Arial"/>
                <a:cs typeface="Arial"/>
              </a:rPr>
              <a:t>ν</a:t>
            </a:r>
            <a:r>
              <a:rPr lang="el-GR" sz="12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spc="34" dirty="0">
                <a:solidFill>
                  <a:srgbClr val="231F20"/>
                </a:solidFill>
                <a:latin typeface="Arial"/>
                <a:cs typeface="Arial"/>
              </a:rPr>
              <a:t>&lt;</a:t>
            </a:r>
            <a:r>
              <a:rPr lang="el-GR"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379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-4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fr-F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2843741" y="4529673"/>
            <a:ext cx="1873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180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8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r>
              <a:rPr lang="el-GR"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127" dirty="0">
                <a:solidFill>
                  <a:srgbClr val="231F20"/>
                </a:solidFill>
                <a:latin typeface="Lucida Sans Unicode"/>
                <a:cs typeface="Lucida Sans Unicode"/>
              </a:rPr>
              <a:t>≤</a:t>
            </a:r>
            <a:r>
              <a:rPr lang="el-GR" sz="1200" spc="41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lang="el-GR" sz="1200" spc="-34" dirty="0">
                <a:solidFill>
                  <a:srgbClr val="231F20"/>
                </a:solidFill>
                <a:latin typeface="Arial"/>
                <a:cs typeface="Arial"/>
              </a:rPr>
              <a:t>ν</a:t>
            </a:r>
            <a:r>
              <a:rPr lang="el-GR"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spc="34" dirty="0">
                <a:solidFill>
                  <a:srgbClr val="231F20"/>
                </a:solidFill>
                <a:latin typeface="Arial"/>
                <a:cs typeface="Arial"/>
              </a:rPr>
              <a:t>&lt;</a:t>
            </a:r>
            <a:r>
              <a:rPr lang="el-GR" sz="120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245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079632" y="4529673"/>
            <a:ext cx="186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245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8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r>
              <a:rPr lang="el-GR"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127" dirty="0">
                <a:solidFill>
                  <a:srgbClr val="231F20"/>
                </a:solidFill>
                <a:latin typeface="Lucida Sans Unicode"/>
                <a:cs typeface="Lucida Sans Unicode"/>
              </a:rPr>
              <a:t>≤</a:t>
            </a:r>
            <a:r>
              <a:rPr lang="el-GR" sz="1200" spc="53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lang="el-GR" sz="1200" spc="-34" dirty="0">
                <a:solidFill>
                  <a:srgbClr val="231F20"/>
                </a:solidFill>
                <a:latin typeface="Arial"/>
                <a:cs typeface="Arial"/>
              </a:rPr>
              <a:t>ν</a:t>
            </a:r>
            <a:r>
              <a:rPr lang="el-GR"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spc="34" dirty="0">
                <a:solidFill>
                  <a:srgbClr val="231F20"/>
                </a:solidFill>
                <a:latin typeface="Arial"/>
                <a:cs typeface="Arial"/>
              </a:rPr>
              <a:t>&lt;</a:t>
            </a:r>
            <a:r>
              <a:rPr lang="el-GR"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311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endParaRPr lang="fr-FR" sz="1200" dirty="0"/>
          </a:p>
        </p:txBody>
      </p:sp>
      <p:sp>
        <p:nvSpPr>
          <p:cNvPr id="12" name="Rectangle 11"/>
          <p:cNvSpPr/>
          <p:nvPr/>
        </p:nvSpPr>
        <p:spPr>
          <a:xfrm>
            <a:off x="7309079" y="4522679"/>
            <a:ext cx="1868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311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8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r>
              <a:rPr lang="el-GR" sz="1200" spc="3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127" dirty="0">
                <a:solidFill>
                  <a:srgbClr val="231F20"/>
                </a:solidFill>
                <a:latin typeface="Lucida Sans Unicode"/>
                <a:cs typeface="Lucida Sans Unicode"/>
              </a:rPr>
              <a:t>≤</a:t>
            </a:r>
            <a:r>
              <a:rPr lang="el-GR" sz="1200" spc="53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lang="el-GR" sz="1200" spc="-34" dirty="0">
                <a:solidFill>
                  <a:srgbClr val="231F20"/>
                </a:solidFill>
                <a:latin typeface="Arial"/>
                <a:cs typeface="Arial"/>
              </a:rPr>
              <a:t>ν</a:t>
            </a:r>
            <a:r>
              <a:rPr lang="el-GR"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spc="34" dirty="0">
                <a:solidFill>
                  <a:srgbClr val="231F20"/>
                </a:solidFill>
                <a:latin typeface="Arial"/>
                <a:cs typeface="Arial"/>
              </a:rPr>
              <a:t>&lt;</a:t>
            </a:r>
            <a:r>
              <a:rPr lang="el-GR"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379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0" y="2670634"/>
            <a:ext cx="2343598" cy="2237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7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86748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3000" dirty="0" err="1">
                <a:solidFill>
                  <a:srgbClr val="FF0000"/>
                </a:solidFill>
              </a:rPr>
              <a:t>Highlights</a:t>
            </a:r>
            <a:r>
              <a:rPr lang="fr-FR" sz="3000" dirty="0">
                <a:solidFill>
                  <a:srgbClr val="FF0000"/>
                </a:solidFill>
              </a:rPr>
              <a:t> – Solar </a:t>
            </a:r>
            <a:r>
              <a:rPr lang="fr-FR" sz="3000" dirty="0" err="1">
                <a:solidFill>
                  <a:srgbClr val="FF0000"/>
                </a:solidFill>
              </a:rPr>
              <a:t>activity</a:t>
            </a:r>
            <a:r>
              <a:rPr lang="fr-FR" sz="3000" dirty="0">
                <a:solidFill>
                  <a:srgbClr val="FF0000"/>
                </a:solidFill>
              </a:rPr>
              <a:t> 2</a:t>
            </a:r>
            <a:br>
              <a:rPr lang="fr-FR" sz="3000" dirty="0">
                <a:solidFill>
                  <a:srgbClr val="FF0000"/>
                </a:solidFill>
              </a:rPr>
            </a:b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781" y="1541185"/>
            <a:ext cx="8960439" cy="2209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Location of the </a:t>
            </a:r>
            <a:r>
              <a:rPr lang="fr-FR" dirty="0" err="1" smtClean="0">
                <a:solidFill>
                  <a:srgbClr val="00B050"/>
                </a:solidFill>
              </a:rPr>
              <a:t>magnetic</a:t>
            </a:r>
            <a:r>
              <a:rPr lang="fr-FR" dirty="0" smtClean="0">
                <a:solidFill>
                  <a:srgbClr val="00B050"/>
                </a:solidFill>
              </a:rPr>
              <a:t> cycle (</a:t>
            </a:r>
            <a:r>
              <a:rPr lang="fr-FR" dirty="0" err="1" smtClean="0">
                <a:solidFill>
                  <a:srgbClr val="00B050"/>
                </a:solidFill>
              </a:rPr>
              <a:t>Salabert</a:t>
            </a:r>
            <a:r>
              <a:rPr lang="fr-FR" dirty="0" smtClean="0">
                <a:solidFill>
                  <a:srgbClr val="00B050"/>
                </a:solidFill>
              </a:rPr>
              <a:t> et al 2015):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Low-frequency </a:t>
            </a:r>
            <a:r>
              <a:rPr lang="en-US" dirty="0"/>
              <a:t>modes </a:t>
            </a:r>
            <a:r>
              <a:rPr lang="en-US" dirty="0" smtClean="0"/>
              <a:t>(sensitive to </a:t>
            </a:r>
            <a:r>
              <a:rPr lang="en-US" dirty="0"/>
              <a:t>the deeper sub-surface layers below 1400 km</a:t>
            </a:r>
            <a:r>
              <a:rPr lang="en-US" dirty="0" smtClean="0"/>
              <a:t>) show </a:t>
            </a:r>
            <a:r>
              <a:rPr lang="en-US" dirty="0"/>
              <a:t>nearly unchanged frequency shifts between Cycles 23 and </a:t>
            </a:r>
            <a:r>
              <a:rPr lang="en-US" dirty="0" smtClean="0"/>
              <a:t>24.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modes at higher </a:t>
            </a:r>
            <a:r>
              <a:rPr lang="en-US" dirty="0" smtClean="0"/>
              <a:t>frequencies (</a:t>
            </a:r>
            <a:r>
              <a:rPr lang="en-US" dirty="0"/>
              <a:t>sensitive to </a:t>
            </a:r>
            <a:r>
              <a:rPr lang="en-US" dirty="0" smtClean="0"/>
              <a:t>upper shallower </a:t>
            </a:r>
            <a:r>
              <a:rPr lang="en-US" dirty="0"/>
              <a:t>regions</a:t>
            </a:r>
            <a:r>
              <a:rPr lang="en-US" dirty="0" smtClean="0"/>
              <a:t>) </a:t>
            </a:r>
            <a:r>
              <a:rPr lang="en-US" dirty="0"/>
              <a:t>show frequency shifts 30% smaller during Cycle 24, which is in agreement with the decrease observed in the surface activity between Cycles 23 and 24</a:t>
            </a:r>
            <a:r>
              <a:rPr lang="en-US" dirty="0" smtClean="0"/>
              <a:t>.</a:t>
            </a:r>
            <a:endParaRPr lang="fr-FR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5225" y="2688056"/>
            <a:ext cx="170872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pic>
        <p:nvPicPr>
          <p:cNvPr id="3073" name="Picture 1" descr="Screen Shot 2015-04-13 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2" y="3443451"/>
            <a:ext cx="7205977" cy="22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6297" y="5703107"/>
            <a:ext cx="1817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231F20"/>
                </a:solidFill>
                <a:latin typeface="Times New Roman"/>
                <a:cs typeface="Times New Roman"/>
              </a:rPr>
              <a:t>180</a:t>
            </a:r>
            <a:r>
              <a:rPr lang="fr-F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fr-FR" sz="1200" spc="-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fr-F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fr-FR" sz="1200" spc="-8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r>
              <a:rPr lang="fr-FR" sz="1200" spc="-3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fr-FR" sz="1200" spc="-127" dirty="0">
                <a:solidFill>
                  <a:srgbClr val="231F20"/>
                </a:solidFill>
                <a:latin typeface="Lucida Sans Unicode"/>
                <a:cs typeface="Lucida Sans Unicode"/>
              </a:rPr>
              <a:t>≤</a:t>
            </a:r>
            <a:r>
              <a:rPr lang="fr-FR" sz="12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lang="el-GR" sz="1200" spc="-34" dirty="0">
                <a:solidFill>
                  <a:srgbClr val="231F20"/>
                </a:solidFill>
                <a:latin typeface="Arial"/>
                <a:cs typeface="Arial"/>
              </a:rPr>
              <a:t>ν</a:t>
            </a:r>
            <a:r>
              <a:rPr lang="el-GR" sz="12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spc="34" dirty="0">
                <a:solidFill>
                  <a:srgbClr val="231F20"/>
                </a:solidFill>
                <a:latin typeface="Arial"/>
                <a:cs typeface="Arial"/>
              </a:rPr>
              <a:t>&lt;</a:t>
            </a:r>
            <a:r>
              <a:rPr lang="el-GR"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379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-4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fr-F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3838378" y="5703107"/>
            <a:ext cx="1873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180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8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r>
              <a:rPr lang="el-GR"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127" dirty="0">
                <a:solidFill>
                  <a:srgbClr val="231F20"/>
                </a:solidFill>
                <a:latin typeface="Lucida Sans Unicode"/>
                <a:cs typeface="Lucida Sans Unicode"/>
              </a:rPr>
              <a:t>≤</a:t>
            </a:r>
            <a:r>
              <a:rPr lang="el-GR" sz="1200" spc="41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lang="el-GR" sz="1200" spc="-34" dirty="0">
                <a:solidFill>
                  <a:srgbClr val="231F20"/>
                </a:solidFill>
                <a:latin typeface="Arial"/>
                <a:cs typeface="Arial"/>
              </a:rPr>
              <a:t>ν</a:t>
            </a:r>
            <a:r>
              <a:rPr lang="el-GR"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spc="34" dirty="0">
                <a:solidFill>
                  <a:srgbClr val="231F20"/>
                </a:solidFill>
                <a:latin typeface="Arial"/>
                <a:cs typeface="Arial"/>
              </a:rPr>
              <a:t>&lt;</a:t>
            </a:r>
            <a:r>
              <a:rPr lang="el-GR" sz="120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245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6146244" y="5703107"/>
            <a:ext cx="1868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311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8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r>
              <a:rPr lang="el-GR" sz="1200" spc="3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127" dirty="0">
                <a:solidFill>
                  <a:srgbClr val="231F20"/>
                </a:solidFill>
                <a:latin typeface="Lucida Sans Unicode"/>
                <a:cs typeface="Lucida Sans Unicode"/>
              </a:rPr>
              <a:t>≤</a:t>
            </a:r>
            <a:r>
              <a:rPr lang="el-GR" sz="1200" spc="53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lang="el-GR" sz="1200" spc="-34" dirty="0">
                <a:solidFill>
                  <a:srgbClr val="231F20"/>
                </a:solidFill>
                <a:latin typeface="Arial"/>
                <a:cs typeface="Arial"/>
              </a:rPr>
              <a:t>ν</a:t>
            </a:r>
            <a:r>
              <a:rPr lang="el-GR"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spc="34" dirty="0">
                <a:solidFill>
                  <a:srgbClr val="231F20"/>
                </a:solidFill>
                <a:latin typeface="Arial"/>
                <a:cs typeface="Arial"/>
              </a:rPr>
              <a:t>&lt;</a:t>
            </a:r>
            <a:r>
              <a:rPr lang="el-GR"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l-GR" sz="1200" dirty="0">
                <a:solidFill>
                  <a:srgbClr val="231F20"/>
                </a:solidFill>
                <a:latin typeface="Times New Roman"/>
                <a:cs typeface="Times New Roman"/>
              </a:rPr>
              <a:t>379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lang="el-GR"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l-GR" sz="1200" spc="-41" dirty="0">
                <a:solidFill>
                  <a:srgbClr val="231F20"/>
                </a:solidFill>
                <a:latin typeface="Arial"/>
                <a:cs typeface="Arial"/>
              </a:rPr>
              <a:t>µ</a:t>
            </a:r>
            <a:r>
              <a:rPr lang="el-GR" sz="1200" spc="-4" dirty="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endParaRPr lang="fr-FR" sz="12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0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4" t="3670" r="1327" b="1154"/>
          <a:stretch/>
        </p:blipFill>
        <p:spPr>
          <a:xfrm>
            <a:off x="395926" y="908346"/>
            <a:ext cx="7955922" cy="5554355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5148" y="-890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Instrument</a:t>
            </a:r>
            <a:r>
              <a:rPr lang="fr-FR" sz="4000" dirty="0" smtClean="0"/>
              <a:t> </a:t>
            </a:r>
            <a:r>
              <a:rPr lang="fr-FR" sz="4000" dirty="0" err="1" smtClean="0">
                <a:solidFill>
                  <a:srgbClr val="FF0000"/>
                </a:solidFill>
              </a:rPr>
              <a:t>status</a:t>
            </a:r>
            <a:r>
              <a:rPr lang="fr-FR" sz="4000" dirty="0" smtClean="0">
                <a:solidFill>
                  <a:srgbClr val="FF0000"/>
                </a:solidFill>
              </a:rPr>
              <a:t> – </a:t>
            </a:r>
            <a:r>
              <a:rPr lang="fr-FR" sz="4000" dirty="0" err="1" smtClean="0">
                <a:solidFill>
                  <a:srgbClr val="FF0000"/>
                </a:solidFill>
              </a:rPr>
              <a:t>counting</a:t>
            </a:r>
            <a:r>
              <a:rPr lang="fr-FR" sz="4000" dirty="0" smtClean="0">
                <a:solidFill>
                  <a:srgbClr val="FF0000"/>
                </a:solidFill>
              </a:rPr>
              <a:t> rates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37062" y="5486422"/>
            <a:ext cx="6742872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err="1">
                <a:latin typeface="Arial Unicode MS" panose="020B0604020202020204" pitchFamily="34" charset="-128"/>
              </a:rPr>
              <a:t>still</a:t>
            </a:r>
            <a:r>
              <a:rPr lang="fr-FR" altLang="fr-FR" sz="1600" dirty="0">
                <a:latin typeface="Arial Unicode MS" panose="020B0604020202020204" pitchFamily="34" charset="-128"/>
              </a:rPr>
              <a:t>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largely</a:t>
            </a:r>
            <a:r>
              <a:rPr lang="fr-FR" altLang="fr-FR" sz="1600" dirty="0">
                <a:latin typeface="Arial Unicode MS" panose="020B0604020202020204" pitchFamily="34" charset="-128"/>
              </a:rPr>
              <a:t>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sufficient</a:t>
            </a:r>
            <a:r>
              <a:rPr lang="fr-FR" altLang="fr-FR" sz="1600" dirty="0">
                <a:latin typeface="Arial Unicode MS" panose="020B0604020202020204" pitchFamily="34" charset="-128"/>
              </a:rPr>
              <a:t> to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measure</a:t>
            </a:r>
            <a:r>
              <a:rPr lang="fr-FR" altLang="fr-FR" sz="1600" dirty="0">
                <a:latin typeface="Arial Unicode MS" panose="020B0604020202020204" pitchFamily="34" charset="-128"/>
              </a:rPr>
              <a:t> </a:t>
            </a:r>
            <a:r>
              <a:rPr lang="fr-FR" altLang="fr-FR" sz="1600" dirty="0" smtClean="0">
                <a:latin typeface="Arial Unicode MS" panose="020B0604020202020204" pitchFamily="34" charset="-128"/>
              </a:rPr>
              <a:t>p modes </a:t>
            </a:r>
            <a:r>
              <a:rPr lang="fr-FR" altLang="fr-FR" sz="1600" dirty="0" err="1">
                <a:latin typeface="Arial Unicode MS" panose="020B0604020202020204" pitchFamily="34" charset="-128"/>
              </a:rPr>
              <a:t>with</a:t>
            </a:r>
            <a:r>
              <a:rPr lang="fr-FR" altLang="fr-FR" sz="1600" dirty="0">
                <a:latin typeface="Arial Unicode MS" panose="020B0604020202020204" pitchFamily="34" charset="-128"/>
              </a:rPr>
              <a:t> a high signal-to-noise </a:t>
            </a:r>
            <a:r>
              <a:rPr lang="fr-FR" altLang="fr-FR" sz="1600" dirty="0" smtClean="0">
                <a:latin typeface="Arial Unicode MS" panose="020B0604020202020204" pitchFamily="34" charset="-128"/>
              </a:rPr>
              <a:t>ratio</a:t>
            </a:r>
            <a:r>
              <a:rPr lang="fr-FR" altLang="fr-FR" sz="900" dirty="0" smtClean="0"/>
              <a:t> </a:t>
            </a:r>
            <a:endParaRPr lang="fr-FR" altLang="fr-FR" sz="3200" dirty="0">
              <a:latin typeface="Arial" panose="020B0604020202020204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75415" y="3355942"/>
            <a:ext cx="82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</a:t>
            </a:r>
            <a:r>
              <a:rPr lang="fr-FR" baseline="30000" dirty="0" smtClean="0"/>
              <a:t>6</a:t>
            </a:r>
            <a:r>
              <a:rPr lang="fr-FR" dirty="0" smtClean="0"/>
              <a:t> c/s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9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97258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Instrument</a:t>
            </a:r>
            <a:r>
              <a:rPr lang="fr-FR" sz="3600" dirty="0" smtClean="0"/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status</a:t>
            </a:r>
            <a:r>
              <a:rPr lang="fr-FR" sz="3600" dirty="0" smtClean="0">
                <a:solidFill>
                  <a:srgbClr val="FF0000"/>
                </a:solidFill>
              </a:rPr>
              <a:t> – p-modes SNR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421" t="3848" r="1526" b="860"/>
          <a:stretch/>
        </p:blipFill>
        <p:spPr>
          <a:xfrm>
            <a:off x="103361" y="806252"/>
            <a:ext cx="8874494" cy="5986914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5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771" y="1538400"/>
            <a:ext cx="8513671" cy="3672450"/>
          </a:xfrm>
        </p:spPr>
        <p:txBody>
          <a:bodyPr>
            <a:noAutofit/>
          </a:bodyPr>
          <a:lstStyle/>
          <a:p>
            <a:r>
              <a:rPr lang="fr-FR" sz="1800" dirty="0"/>
              <a:t>Anomalies</a:t>
            </a:r>
          </a:p>
          <a:p>
            <a:endParaRPr lang="fr-FR" sz="1350" dirty="0"/>
          </a:p>
          <a:p>
            <a:pPr marL="342900" lvl="1" indent="0" algn="just">
              <a:buNone/>
            </a:pPr>
            <a:r>
              <a:rPr lang="fr-FR" sz="1350" dirty="0"/>
              <a:t>	- </a:t>
            </a:r>
            <a:r>
              <a:rPr lang="fr-FR" sz="1600" dirty="0" err="1"/>
              <a:t>November</a:t>
            </a:r>
            <a:r>
              <a:rPr lang="fr-FR" sz="1600" dirty="0"/>
              <a:t> 2014 23</a:t>
            </a:r>
            <a:r>
              <a:rPr lang="fr-FR" sz="1600" baseline="30000" dirty="0"/>
              <a:t>rd</a:t>
            </a:r>
            <a:r>
              <a:rPr lang="fr-FR" sz="1600" dirty="0"/>
              <a:t>: </a:t>
            </a:r>
            <a:r>
              <a:rPr lang="fr-FR" sz="1600" dirty="0" err="1"/>
              <a:t>magnetic</a:t>
            </a:r>
            <a:r>
              <a:rPr lang="fr-FR" sz="1600" dirty="0"/>
              <a:t> modulation </a:t>
            </a:r>
            <a:r>
              <a:rPr lang="fr-FR" sz="1600" dirty="0" err="1"/>
              <a:t>went</a:t>
            </a:r>
            <a:r>
              <a:rPr lang="fr-FR" sz="1600" dirty="0"/>
              <a:t> OFF. </a:t>
            </a:r>
            <a:r>
              <a:rPr lang="fr-FR" sz="1600" dirty="0" err="1"/>
              <a:t>Several</a:t>
            </a:r>
            <a:r>
              <a:rPr lang="fr-FR" sz="1600" dirty="0"/>
              <a:t> % </a:t>
            </a:r>
            <a:r>
              <a:rPr lang="fr-FR" sz="1600" dirty="0" err="1"/>
              <a:t>decrease</a:t>
            </a:r>
            <a:r>
              <a:rPr lang="fr-FR" sz="1600" dirty="0"/>
              <a:t> of the </a:t>
            </a:r>
            <a:r>
              <a:rPr lang="fr-FR" sz="1600" dirty="0" err="1"/>
              <a:t>counting</a:t>
            </a:r>
            <a:r>
              <a:rPr lang="fr-FR" sz="1600" dirty="0"/>
              <a:t> rates &amp; </a:t>
            </a:r>
            <a:r>
              <a:rPr lang="fr-FR" sz="1600" dirty="0" err="1"/>
              <a:t>temperature</a:t>
            </a:r>
            <a:r>
              <a:rPr lang="fr-FR" sz="1600" dirty="0"/>
              <a:t> </a:t>
            </a:r>
            <a:r>
              <a:rPr lang="fr-FR" sz="1600" dirty="0" err="1"/>
              <a:t>decrease</a:t>
            </a:r>
            <a:r>
              <a:rPr lang="fr-FR" sz="1600" dirty="0"/>
              <a:t> of 2 to 4 </a:t>
            </a:r>
            <a:r>
              <a:rPr lang="fr-FR" sz="1600" dirty="0" err="1"/>
              <a:t>degrees</a:t>
            </a:r>
            <a:r>
              <a:rPr lang="fr-FR" sz="1600" dirty="0"/>
              <a:t>. </a:t>
            </a:r>
            <a:r>
              <a:rPr lang="en-US" sz="1600" dirty="0"/>
              <a:t>The log book displays wrong status of parameters (heating, high voltage…). “Switch ON the Magnetic modulation TC” sent to GOLF: back to nominal but the log book. Quick look plots and tables are OK; check in the L1 daily fits file that scientific and housekeeping data are OK. </a:t>
            </a:r>
            <a:r>
              <a:rPr lang="en-US" sz="1600" dirty="0">
                <a:solidFill>
                  <a:srgbClr val="FF0000"/>
                </a:solidFill>
              </a:rPr>
              <a:t>5 days with non nominal counting rates</a:t>
            </a:r>
            <a:endParaRPr lang="fr-FR" sz="1600" dirty="0"/>
          </a:p>
          <a:p>
            <a:pPr marL="342900" lvl="1" indent="0" algn="just">
              <a:buNone/>
            </a:pPr>
            <a:endParaRPr lang="fr-FR" sz="1600" dirty="0"/>
          </a:p>
          <a:p>
            <a:pPr marL="342900" lvl="1" indent="0" algn="just">
              <a:buNone/>
            </a:pPr>
            <a:r>
              <a:rPr lang="fr-FR" sz="1600" dirty="0"/>
              <a:t>	- </a:t>
            </a:r>
            <a:r>
              <a:rPr lang="fr-FR" sz="1600" dirty="0" err="1"/>
              <a:t>September</a:t>
            </a:r>
            <a:r>
              <a:rPr lang="fr-FR" sz="1600" dirty="0"/>
              <a:t> 2015 1</a:t>
            </a:r>
            <a:r>
              <a:rPr lang="fr-FR" sz="1600" baseline="30000" dirty="0"/>
              <a:t>st</a:t>
            </a:r>
            <a:r>
              <a:rPr lang="fr-FR" sz="1600" dirty="0"/>
              <a:t>: DPU routine crash. OFF&amp;ON </a:t>
            </a:r>
            <a:r>
              <a:rPr lang="fr-FR" sz="1600" dirty="0" err="1"/>
              <a:t>procedures</a:t>
            </a:r>
            <a:r>
              <a:rPr lang="fr-FR" sz="1600" dirty="0"/>
              <a:t>: back to nominal; </a:t>
            </a:r>
            <a:r>
              <a:rPr lang="fr-FR" sz="1600" dirty="0">
                <a:solidFill>
                  <a:srgbClr val="FF0000"/>
                </a:solidFill>
              </a:rPr>
              <a:t>3 or 4 </a:t>
            </a:r>
            <a:r>
              <a:rPr lang="fr-FR" sz="1600" dirty="0" err="1">
                <a:solidFill>
                  <a:srgbClr val="FF0000"/>
                </a:solidFill>
              </a:rPr>
              <a:t>days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lost</a:t>
            </a:r>
            <a:r>
              <a:rPr lang="fr-FR" sz="1600" dirty="0"/>
              <a:t>. Note </a:t>
            </a:r>
            <a:r>
              <a:rPr lang="fr-FR" sz="1600" dirty="0" err="1"/>
              <a:t>that</a:t>
            </a:r>
            <a:r>
              <a:rPr lang="fr-FR" sz="1600" dirty="0"/>
              <a:t> the log book </a:t>
            </a:r>
            <a:r>
              <a:rPr lang="fr-FR" sz="1600" dirty="0" err="1"/>
              <a:t>went</a:t>
            </a:r>
            <a:r>
              <a:rPr lang="fr-FR" sz="1600" dirty="0"/>
              <a:t> back to nominal.</a:t>
            </a:r>
          </a:p>
          <a:p>
            <a:pPr marL="342900" lvl="1" indent="0" algn="just">
              <a:buNone/>
            </a:pPr>
            <a:r>
              <a:rPr lang="fr-FR" sz="1600" dirty="0"/>
              <a:t> </a:t>
            </a:r>
          </a:p>
          <a:p>
            <a:pPr marL="342900" lvl="1" indent="0" algn="just">
              <a:buNone/>
            </a:pPr>
            <a:r>
              <a:rPr lang="fr-FR" sz="1600" dirty="0"/>
              <a:t>	- </a:t>
            </a:r>
            <a:r>
              <a:rPr lang="fr-FR" sz="1600" dirty="0" err="1"/>
              <a:t>February</a:t>
            </a:r>
            <a:r>
              <a:rPr lang="fr-FR" sz="1600" dirty="0"/>
              <a:t> 2016: </a:t>
            </a:r>
            <a:r>
              <a:rPr lang="en-US" sz="1600" dirty="0"/>
              <a:t>SOHO warm startup.  A new OBT was automatically transmitted to GOLF. </a:t>
            </a:r>
            <a:r>
              <a:rPr lang="en-US" sz="1600" dirty="0">
                <a:solidFill>
                  <a:srgbClr val="FF0000"/>
                </a:solidFill>
              </a:rPr>
              <a:t>30-second gap </a:t>
            </a:r>
            <a:r>
              <a:rPr lang="en-US" sz="1600" dirty="0"/>
              <a:t>in the time series. </a:t>
            </a:r>
            <a:endParaRPr lang="fr-FR" sz="1600" dirty="0"/>
          </a:p>
          <a:p>
            <a:pPr marL="342900" lvl="1" indent="0" algn="just">
              <a:buNone/>
            </a:pPr>
            <a:endParaRPr lang="fr-FR" sz="1350" dirty="0"/>
          </a:p>
          <a:p>
            <a:r>
              <a:rPr lang="fr-FR" sz="1800" dirty="0" err="1"/>
              <a:t>Functionning</a:t>
            </a:r>
            <a:endParaRPr lang="fr-FR" sz="1800" dirty="0"/>
          </a:p>
          <a:p>
            <a:pPr marL="0" indent="0" algn="just">
              <a:buNone/>
            </a:pPr>
            <a:r>
              <a:rPr lang="fr-FR" sz="1800" dirty="0"/>
              <a:t>	</a:t>
            </a:r>
            <a:r>
              <a:rPr lang="fr-FR" sz="1350" dirty="0"/>
              <a:t>- </a:t>
            </a:r>
            <a:r>
              <a:rPr lang="fr-FR" sz="1600" dirty="0"/>
              <a:t>March 2014: change of PM high voltages (26 V &amp; 42 V for PM1 &amp; 2) : gain 1% of photons.</a:t>
            </a:r>
            <a:endParaRPr lang="fr-FR" sz="16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fr-FR" sz="1600" dirty="0"/>
              <a:t>	- Septembre 2015: update of </a:t>
            </a:r>
            <a:r>
              <a:rPr lang="fr-FR" sz="1600" dirty="0" err="1"/>
              <a:t>g_fl_halon_m</a:t>
            </a:r>
            <a:r>
              <a:rPr lang="fr-FR" sz="1600" dirty="0"/>
              <a:t> </a:t>
            </a:r>
            <a:r>
              <a:rPr lang="fr-FR" sz="1600" dirty="0" err="1"/>
              <a:t>starting</a:t>
            </a:r>
            <a:r>
              <a:rPr lang="fr-FR" sz="1600" dirty="0"/>
              <a:t> </a:t>
            </a:r>
            <a:r>
              <a:rPr lang="fr-FR" sz="1600" dirty="0" err="1"/>
              <a:t>procedure</a:t>
            </a:r>
            <a:r>
              <a:rPr lang="fr-FR" sz="1600" dirty="0"/>
              <a:t>.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97256" y="32313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FF0000"/>
                </a:solidFill>
              </a:rPr>
              <a:t>Instrument</a:t>
            </a:r>
            <a:r>
              <a:rPr lang="fr-FR" sz="3600" dirty="0"/>
              <a:t> </a:t>
            </a:r>
            <a:r>
              <a:rPr lang="fr-FR" sz="3600" dirty="0" err="1">
                <a:solidFill>
                  <a:srgbClr val="FF0000"/>
                </a:solidFill>
              </a:rPr>
              <a:t>status</a:t>
            </a:r>
            <a:r>
              <a:rPr lang="fr-FR" sz="3600" dirty="0">
                <a:solidFill>
                  <a:srgbClr val="FF0000"/>
                </a:solidFill>
              </a:rPr>
              <a:t> – </a:t>
            </a:r>
            <a:r>
              <a:rPr lang="fr-FR" sz="3600" dirty="0" err="1">
                <a:solidFill>
                  <a:srgbClr val="FF0000"/>
                </a:solidFill>
              </a:rPr>
              <a:t>operations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959" y="21480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 err="1" smtClean="0">
                <a:solidFill>
                  <a:srgbClr val="FF0000"/>
                </a:solidFill>
              </a:rPr>
              <a:t>Reduction</a:t>
            </a:r>
            <a:r>
              <a:rPr lang="fr-FR" sz="3000" b="1" dirty="0" smtClean="0">
                <a:solidFill>
                  <a:srgbClr val="FF0000"/>
                </a:solidFill>
              </a:rPr>
              <a:t>, corrections and calibration</a:t>
            </a:r>
            <a:endParaRPr lang="fr-FR" sz="3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298" y="1468405"/>
            <a:ext cx="4613952" cy="41753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dirty="0" err="1">
                <a:solidFill>
                  <a:srgbClr val="0070C0"/>
                </a:solidFill>
              </a:rPr>
              <a:t>Why</a:t>
            </a:r>
            <a:r>
              <a:rPr lang="fr-FR" sz="2400" dirty="0">
                <a:solidFill>
                  <a:srgbClr val="0070C0"/>
                </a:solidFill>
              </a:rPr>
              <a:t> a new </a:t>
            </a:r>
            <a:r>
              <a:rPr lang="fr-FR" sz="2400" dirty="0" err="1">
                <a:solidFill>
                  <a:srgbClr val="0070C0"/>
                </a:solidFill>
              </a:rPr>
              <a:t>velocity</a:t>
            </a:r>
            <a:r>
              <a:rPr lang="fr-FR" sz="2400" dirty="0">
                <a:solidFill>
                  <a:srgbClr val="0070C0"/>
                </a:solidFill>
              </a:rPr>
              <a:t> calibration </a:t>
            </a:r>
            <a:r>
              <a:rPr lang="fr-FR" sz="2400" dirty="0" smtClean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 smtClean="0"/>
              <a:t>3 calibrations </a:t>
            </a:r>
            <a:r>
              <a:rPr lang="fr-FR" sz="2400" dirty="0" err="1" smtClean="0"/>
              <a:t>tried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past</a:t>
            </a:r>
            <a:r>
              <a:rPr lang="fr-FR" sz="2400" dirty="0" smtClean="0"/>
              <a:t> </a:t>
            </a:r>
            <a:endParaRPr lang="fr-FR" sz="2400" dirty="0"/>
          </a:p>
          <a:p>
            <a:pPr marL="0" indent="0" algn="ctr">
              <a:buNone/>
            </a:pPr>
            <a:r>
              <a:rPr lang="fr-FR" sz="2400" dirty="0" smtClean="0">
                <a:sym typeface="Symbol" panose="05050102010706020507" pitchFamily="18" charset="2"/>
              </a:rPr>
              <a:t></a:t>
            </a:r>
            <a:endParaRPr lang="fr-FR" sz="2400" dirty="0" smtClean="0"/>
          </a:p>
          <a:p>
            <a:pPr marL="0" indent="0" algn="ctr">
              <a:buNone/>
            </a:pPr>
            <a:r>
              <a:rPr lang="fr-FR" sz="2400" dirty="0" smtClean="0"/>
              <a:t>3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for the global </a:t>
            </a:r>
            <a:r>
              <a:rPr lang="fr-FR" sz="2400" dirty="0" err="1" smtClean="0"/>
              <a:t>energy</a:t>
            </a:r>
            <a:r>
              <a:rPr lang="fr-FR" sz="2400" dirty="0"/>
              <a:t> </a:t>
            </a:r>
            <a:r>
              <a:rPr lang="fr-FR" sz="2400" dirty="0" smtClean="0"/>
              <a:t>of the 5-mn oscillations </a:t>
            </a:r>
            <a:r>
              <a:rPr lang="fr-FR" sz="2400" dirty="0" smtClean="0"/>
              <a:t>[</a:t>
            </a:r>
            <a:r>
              <a:rPr lang="fr-FR" sz="2400" dirty="0" smtClean="0"/>
              <a:t>2.5; 4.5] </a:t>
            </a:r>
            <a:r>
              <a:rPr lang="fr-FR" sz="2400" dirty="0" err="1" smtClean="0"/>
              <a:t>mHz</a:t>
            </a:r>
            <a:endParaRPr lang="fr-FR" sz="2400" dirty="0" smtClean="0"/>
          </a:p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r>
              <a:rPr lang="fr-FR" sz="2400" dirty="0" err="1" smtClean="0">
                <a:solidFill>
                  <a:srgbClr val="00B050"/>
                </a:solidFill>
              </a:rPr>
              <a:t>Behavior</a:t>
            </a:r>
            <a:r>
              <a:rPr lang="fr-FR" sz="2400" dirty="0" smtClean="0">
                <a:solidFill>
                  <a:srgbClr val="00B050"/>
                </a:solidFill>
              </a:rPr>
              <a:t> in opposite </a:t>
            </a:r>
            <a:r>
              <a:rPr lang="fr-FR" sz="2400" dirty="0" err="1" smtClean="0">
                <a:solidFill>
                  <a:srgbClr val="00B050"/>
                </a:solidFill>
              </a:rPr>
              <a:t>way</a:t>
            </a:r>
            <a:r>
              <a:rPr lang="fr-FR" sz="2400" dirty="0" smtClean="0">
                <a:solidFill>
                  <a:srgbClr val="00B050"/>
                </a:solidFill>
              </a:rPr>
              <a:t> versus 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50"/>
                </a:solidFill>
              </a:rPr>
              <a:t>t</a:t>
            </a:r>
            <a:r>
              <a:rPr lang="fr-FR" sz="2400" dirty="0" smtClean="0">
                <a:solidFill>
                  <a:srgbClr val="00B050"/>
                </a:solidFill>
              </a:rPr>
              <a:t>he orbital </a:t>
            </a:r>
            <a:r>
              <a:rPr lang="fr-FR" sz="2400" dirty="0" err="1" smtClean="0">
                <a:solidFill>
                  <a:srgbClr val="00B050"/>
                </a:solidFill>
              </a:rPr>
              <a:t>velocity</a:t>
            </a:r>
            <a:r>
              <a:rPr lang="fr-FR" sz="2400" dirty="0" smtClean="0">
                <a:solidFill>
                  <a:srgbClr val="00B050"/>
                </a:solidFill>
              </a:rPr>
              <a:t>, </a:t>
            </a:r>
            <a:r>
              <a:rPr lang="fr-FR" sz="2400" dirty="0" err="1" smtClean="0">
                <a:solidFill>
                  <a:srgbClr val="00B050"/>
                </a:solidFill>
              </a:rPr>
              <a:t>ie</a:t>
            </a:r>
            <a:r>
              <a:rPr lang="fr-FR" sz="2400" dirty="0" smtClean="0">
                <a:solidFill>
                  <a:srgbClr val="00B050"/>
                </a:solidFill>
              </a:rPr>
              <a:t> versus the 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50"/>
                </a:solidFill>
              </a:rPr>
              <a:t>a</a:t>
            </a:r>
            <a:r>
              <a:rPr lang="fr-FR" sz="2400" dirty="0" smtClean="0">
                <a:solidFill>
                  <a:srgbClr val="00B050"/>
                </a:solidFill>
              </a:rPr>
              <a:t>ltitude in the </a:t>
            </a:r>
            <a:r>
              <a:rPr lang="fr-FR" sz="2400" dirty="0" err="1" smtClean="0">
                <a:solidFill>
                  <a:srgbClr val="00B050"/>
                </a:solidFill>
              </a:rPr>
              <a:t>solar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photosphere</a:t>
            </a:r>
            <a:endParaRPr lang="fr-FR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3782" r="20965" b="2930"/>
          <a:stretch/>
        </p:blipFill>
        <p:spPr bwMode="auto">
          <a:xfrm>
            <a:off x="4524309" y="1943719"/>
            <a:ext cx="4186553" cy="400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6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GOLF </a:t>
            </a:r>
            <a:r>
              <a:rPr lang="fr-FR" sz="4000" dirty="0" err="1" smtClean="0">
                <a:solidFill>
                  <a:srgbClr val="FF0000"/>
                </a:solidFill>
              </a:rPr>
              <a:t>Housekeeping</a:t>
            </a:r>
            <a:r>
              <a:rPr lang="fr-FR" sz="4000" dirty="0" smtClean="0">
                <a:solidFill>
                  <a:srgbClr val="FF0000"/>
                </a:solidFill>
              </a:rPr>
              <a:t> : Daily Pulse ; TAI 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66" y="1910466"/>
            <a:ext cx="8345667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GOLF Local On </a:t>
            </a:r>
            <a:r>
              <a:rPr lang="fr-FR" dirty="0" err="1"/>
              <a:t>Board</a:t>
            </a:r>
            <a:r>
              <a:rPr lang="fr-FR" dirty="0"/>
              <a:t> Time (</a:t>
            </a:r>
            <a:r>
              <a:rPr lang="fr-FR" dirty="0" smtClean="0"/>
              <a:t>LOBT) : </a:t>
            </a:r>
            <a:r>
              <a:rPr lang="fr-FR" dirty="0" err="1"/>
              <a:t>driven</a:t>
            </a:r>
            <a:r>
              <a:rPr lang="fr-FR" dirty="0"/>
              <a:t> by the SOHO OBT (On </a:t>
            </a:r>
            <a:r>
              <a:rPr lang="fr-FR" dirty="0" err="1"/>
              <a:t>Board</a:t>
            </a:r>
            <a:r>
              <a:rPr lang="fr-FR" dirty="0"/>
              <a:t> Time). This OBT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specified</a:t>
            </a:r>
            <a:r>
              <a:rPr lang="fr-FR" dirty="0"/>
              <a:t> to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20 ms of TAI (Temps Atomique </a:t>
            </a:r>
            <a:r>
              <a:rPr lang="fr-FR" dirty="0" smtClean="0"/>
              <a:t>International).</a:t>
            </a:r>
            <a:endParaRPr lang="en-US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 DP: daily pulse sent at TAI = midnight + 30 sec</a:t>
            </a:r>
            <a:r>
              <a:rPr lang="en-US" dirty="0">
                <a:solidFill>
                  <a:srgbClr val="00B0F0"/>
                </a:solidFill>
              </a:rPr>
              <a:t>.</a:t>
            </a:r>
            <a:endParaRPr lang="fr-FR" dirty="0" smtClean="0">
              <a:solidFill>
                <a:srgbClr val="00B0F0"/>
              </a:solidFill>
            </a:endParaRPr>
          </a:p>
          <a:p>
            <a:endParaRPr lang="fr-FR" dirty="0"/>
          </a:p>
          <a:p>
            <a:pPr algn="just"/>
            <a:r>
              <a:rPr lang="fr-FR" dirty="0" err="1" smtClean="0"/>
              <a:t>However</a:t>
            </a:r>
            <a:r>
              <a:rPr lang="fr-FR" dirty="0"/>
              <a:t>, the GOLF temporal </a:t>
            </a:r>
            <a:r>
              <a:rPr lang="fr-FR" dirty="0" err="1"/>
              <a:t>sampling</a:t>
            </a:r>
            <a:r>
              <a:rPr lang="fr-FR" dirty="0"/>
              <a:t> </a:t>
            </a:r>
            <a:r>
              <a:rPr lang="fr-FR" dirty="0" err="1"/>
              <a:t>suﬀered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delays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lifetime</a:t>
            </a:r>
            <a:r>
              <a:rPr lang="fr-FR" dirty="0"/>
              <a:t>, </a:t>
            </a:r>
            <a:r>
              <a:rPr lang="fr-FR" dirty="0" err="1"/>
              <a:t>either</a:t>
            </a:r>
            <a:r>
              <a:rPr lang="fr-FR" dirty="0"/>
              <a:t> due to SOHO reconfigurations, or to </a:t>
            </a:r>
            <a:r>
              <a:rPr lang="fr-FR" dirty="0" err="1"/>
              <a:t>operational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Ground segment (</a:t>
            </a:r>
            <a:r>
              <a:rPr lang="fr-FR" dirty="0" err="1" smtClean="0"/>
              <a:t>daily</a:t>
            </a:r>
            <a:r>
              <a:rPr lang="fr-FR" dirty="0" smtClean="0"/>
              <a:t> FITS files): </a:t>
            </a:r>
            <a:r>
              <a:rPr lang="fr-FR" dirty="0" smtClean="0">
                <a:solidFill>
                  <a:srgbClr val="0070C0"/>
                </a:solidFill>
              </a:rPr>
              <a:t>TAI value of the first block </a:t>
            </a:r>
            <a:r>
              <a:rPr lang="fr-FR" dirty="0" err="1" smtClean="0">
                <a:solidFill>
                  <a:srgbClr val="0070C0"/>
                </a:solidFill>
              </a:rPr>
              <a:t>given</a:t>
            </a:r>
            <a:r>
              <a:rPr lang="fr-FR" dirty="0" smtClean="0">
                <a:solidFill>
                  <a:srgbClr val="0070C0"/>
                </a:solidFill>
              </a:rPr>
              <a:t> for </a:t>
            </a:r>
            <a:r>
              <a:rPr lang="fr-FR" dirty="0" err="1" smtClean="0">
                <a:solidFill>
                  <a:srgbClr val="0070C0"/>
                </a:solidFill>
              </a:rPr>
              <a:t>every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day</a:t>
            </a:r>
            <a:r>
              <a:rPr lang="fr-FR" dirty="0" smtClean="0"/>
              <a:t> (</a:t>
            </a:r>
            <a:r>
              <a:rPr lang="fr-FR" dirty="0" err="1" smtClean="0"/>
              <a:t>start</a:t>
            </a:r>
            <a:r>
              <a:rPr lang="fr-FR" dirty="0" smtClean="0"/>
              <a:t> of the observation).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4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What</a:t>
            </a:r>
            <a:r>
              <a:rPr lang="fr-FR" sz="3600" dirty="0" smtClean="0">
                <a:solidFill>
                  <a:srgbClr val="FF0000"/>
                </a:solidFill>
              </a:rPr>
              <a:t> to do 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Daily files: check the datation (</a:t>
            </a:r>
            <a:r>
              <a:rPr lang="fr-FR" dirty="0" err="1" smtClean="0"/>
              <a:t>with</a:t>
            </a:r>
            <a:r>
              <a:rPr lang="fr-FR" dirty="0" smtClean="0"/>
              <a:t> an </a:t>
            </a:r>
            <a:r>
              <a:rPr lang="fr-FR" dirty="0" err="1" smtClean="0"/>
              <a:t>independent</a:t>
            </a:r>
            <a:r>
              <a:rPr lang="fr-FR" dirty="0" smtClean="0"/>
              <a:t> input).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Long time </a:t>
            </a:r>
            <a:r>
              <a:rPr lang="fr-FR" dirty="0" err="1" smtClean="0"/>
              <a:t>series</a:t>
            </a:r>
            <a:r>
              <a:rPr lang="fr-FR" dirty="0" smtClean="0"/>
              <a:t>: </a:t>
            </a:r>
            <a:r>
              <a:rPr lang="fr-FR" dirty="0" err="1" smtClean="0"/>
              <a:t>choose</a:t>
            </a:r>
            <a:r>
              <a:rPr lang="fr-FR" dirty="0" smtClean="0"/>
              <a:t> a datation </a:t>
            </a:r>
            <a:r>
              <a:rPr lang="fr-FR" dirty="0" err="1" smtClean="0"/>
              <a:t>philosophy</a:t>
            </a:r>
            <a:r>
              <a:rPr lang="fr-FR" dirty="0" smtClean="0"/>
              <a:t>; </a:t>
            </a:r>
            <a:r>
              <a:rPr lang="fr-FR" dirty="0" err="1" smtClean="0"/>
              <a:t>either</a:t>
            </a:r>
            <a:r>
              <a:rPr lang="fr-FR" dirty="0" smtClean="0"/>
              <a:t> </a:t>
            </a:r>
            <a:r>
              <a:rPr lang="fr-FR" dirty="0" err="1" smtClean="0"/>
              <a:t>regular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/>
              <a:t> </a:t>
            </a:r>
            <a:r>
              <a:rPr lang="fr-FR" dirty="0" smtClean="0"/>
              <a:t>or </a:t>
            </a:r>
            <a:r>
              <a:rPr lang="fr-FR" dirty="0" err="1" smtClean="0"/>
              <a:t>keep</a:t>
            </a:r>
            <a:r>
              <a:rPr lang="fr-FR" dirty="0" smtClean="0"/>
              <a:t> the </a:t>
            </a:r>
            <a:r>
              <a:rPr lang="fr-FR" dirty="0" err="1" smtClean="0"/>
              <a:t>operational</a:t>
            </a:r>
            <a:r>
              <a:rPr lang="fr-FR" dirty="0"/>
              <a:t> </a:t>
            </a:r>
            <a:r>
              <a:rPr lang="fr-FR" dirty="0" smtClean="0"/>
              <a:t>one.</a:t>
            </a:r>
          </a:p>
          <a:p>
            <a:pPr algn="just"/>
            <a:endParaRPr lang="fr-FR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fr-FR" dirty="0" smtClean="0"/>
              <a:t> Till </a:t>
            </a:r>
            <a:r>
              <a:rPr lang="fr-FR" dirty="0" err="1" smtClean="0"/>
              <a:t>now</a:t>
            </a:r>
            <a:r>
              <a:rPr lang="fr-FR" dirty="0" smtClean="0"/>
              <a:t>, </a:t>
            </a:r>
            <a:r>
              <a:rPr lang="fr-FR" dirty="0" err="1" smtClean="0"/>
              <a:t>everybody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regular</a:t>
            </a:r>
            <a:r>
              <a:rPr lang="fr-FR" dirty="0" smtClean="0"/>
              <a:t> </a:t>
            </a:r>
            <a:r>
              <a:rPr lang="fr-FR" dirty="0" err="1" smtClean="0"/>
              <a:t>samplings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interpolation.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dirty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Special</a:t>
            </a:r>
            <a:r>
              <a:rPr lang="fr-FR" dirty="0" smtClean="0">
                <a:solidFill>
                  <a:srgbClr val="FF0000"/>
                </a:solidFill>
              </a:rPr>
              <a:t> care due to the « one-</a:t>
            </a:r>
            <a:r>
              <a:rPr lang="fr-FR" dirty="0" err="1" smtClean="0">
                <a:solidFill>
                  <a:srgbClr val="FF0000"/>
                </a:solidFill>
              </a:rPr>
              <a:t>wing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only</a:t>
            </a:r>
            <a:r>
              <a:rPr lang="fr-FR" dirty="0" smtClean="0">
                <a:solidFill>
                  <a:srgbClr val="FF0000"/>
                </a:solidFill>
              </a:rPr>
              <a:t> mode of     </a:t>
            </a:r>
            <a:r>
              <a:rPr lang="fr-FR" dirty="0" err="1" smtClean="0">
                <a:solidFill>
                  <a:srgbClr val="FF0000"/>
                </a:solidFill>
              </a:rPr>
              <a:t>operation</a:t>
            </a:r>
            <a:r>
              <a:rPr lang="fr-FR" dirty="0" smtClean="0">
                <a:solidFill>
                  <a:srgbClr val="FF0000"/>
                </a:solidFill>
              </a:rPr>
              <a:t> », </a:t>
            </a:r>
            <a:r>
              <a:rPr lang="fr-FR" dirty="0" err="1" smtClean="0">
                <a:solidFill>
                  <a:srgbClr val="FF0000"/>
                </a:solidFill>
              </a:rPr>
              <a:t>which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has </a:t>
            </a:r>
            <a:r>
              <a:rPr lang="fr-FR" dirty="0" err="1" smtClean="0">
                <a:solidFill>
                  <a:srgbClr val="FF0000"/>
                </a:solidFill>
              </a:rPr>
              <a:t>changed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twice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fr-FR" dirty="0"/>
          </a:p>
          <a:p>
            <a:pPr algn="just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8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e 173"/>
          <p:cNvGrpSpPr/>
          <p:nvPr/>
        </p:nvGrpSpPr>
        <p:grpSpPr>
          <a:xfrm>
            <a:off x="400642" y="1962172"/>
            <a:ext cx="3581642" cy="2483156"/>
            <a:chOff x="3854716" y="549402"/>
            <a:chExt cx="3152978" cy="2137435"/>
          </a:xfrm>
        </p:grpSpPr>
        <p:sp>
          <p:nvSpPr>
            <p:cNvPr id="4" name="object 29"/>
            <p:cNvSpPr/>
            <p:nvPr/>
          </p:nvSpPr>
          <p:spPr>
            <a:xfrm>
              <a:off x="3986962" y="600620"/>
              <a:ext cx="2969209" cy="1968728"/>
            </a:xfrm>
            <a:custGeom>
              <a:avLst/>
              <a:gdLst/>
              <a:ahLst/>
              <a:cxnLst/>
              <a:rect l="l" t="t" r="r" b="b"/>
              <a:pathLst>
                <a:path w="2969209" h="1968728">
                  <a:moveTo>
                    <a:pt x="0" y="1968728"/>
                  </a:moveTo>
                  <a:lnTo>
                    <a:pt x="2969209" y="1968728"/>
                  </a:lnTo>
                  <a:lnTo>
                    <a:pt x="2969209" y="0"/>
                  </a:lnTo>
                  <a:lnTo>
                    <a:pt x="0" y="0"/>
                  </a:lnTo>
                  <a:lnTo>
                    <a:pt x="0" y="1968728"/>
                  </a:lnTo>
                  <a:close/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" name="object 30"/>
            <p:cNvSpPr/>
            <p:nvPr/>
          </p:nvSpPr>
          <p:spPr>
            <a:xfrm>
              <a:off x="4172534" y="2524213"/>
              <a:ext cx="0" cy="45135"/>
            </a:xfrm>
            <a:custGeom>
              <a:avLst/>
              <a:gdLst/>
              <a:ahLst/>
              <a:cxnLst/>
              <a:rect l="l" t="t" r="r" b="b"/>
              <a:pathLst>
                <a:path h="45135">
                  <a:moveTo>
                    <a:pt x="0" y="451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" name="object 31"/>
            <p:cNvSpPr/>
            <p:nvPr/>
          </p:nvSpPr>
          <p:spPr>
            <a:xfrm>
              <a:off x="5100409" y="2524213"/>
              <a:ext cx="0" cy="45135"/>
            </a:xfrm>
            <a:custGeom>
              <a:avLst/>
              <a:gdLst/>
              <a:ahLst/>
              <a:cxnLst/>
              <a:rect l="l" t="t" r="r" b="b"/>
              <a:pathLst>
                <a:path h="45135">
                  <a:moveTo>
                    <a:pt x="0" y="451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" name="object 32"/>
            <p:cNvSpPr/>
            <p:nvPr/>
          </p:nvSpPr>
          <p:spPr>
            <a:xfrm>
              <a:off x="6028283" y="2524213"/>
              <a:ext cx="0" cy="45135"/>
            </a:xfrm>
            <a:custGeom>
              <a:avLst/>
              <a:gdLst/>
              <a:ahLst/>
              <a:cxnLst/>
              <a:rect l="l" t="t" r="r" b="b"/>
              <a:pathLst>
                <a:path h="45135">
                  <a:moveTo>
                    <a:pt x="0" y="451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" name="object 33"/>
            <p:cNvSpPr/>
            <p:nvPr/>
          </p:nvSpPr>
          <p:spPr>
            <a:xfrm>
              <a:off x="6956171" y="2524213"/>
              <a:ext cx="0" cy="45135"/>
            </a:xfrm>
            <a:custGeom>
              <a:avLst/>
              <a:gdLst/>
              <a:ahLst/>
              <a:cxnLst/>
              <a:rect l="l" t="t" r="r" b="b"/>
              <a:pathLst>
                <a:path h="45135">
                  <a:moveTo>
                    <a:pt x="0" y="451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" name="object 34"/>
            <p:cNvSpPr/>
            <p:nvPr/>
          </p:nvSpPr>
          <p:spPr>
            <a:xfrm>
              <a:off x="4172534" y="600620"/>
              <a:ext cx="0" cy="45135"/>
            </a:xfrm>
            <a:custGeom>
              <a:avLst/>
              <a:gdLst/>
              <a:ahLst/>
              <a:cxnLst/>
              <a:rect l="l" t="t" r="r" b="b"/>
              <a:pathLst>
                <a:path h="45135">
                  <a:moveTo>
                    <a:pt x="0" y="451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" name="object 35"/>
            <p:cNvSpPr/>
            <p:nvPr/>
          </p:nvSpPr>
          <p:spPr>
            <a:xfrm>
              <a:off x="5100409" y="600620"/>
              <a:ext cx="0" cy="45135"/>
            </a:xfrm>
            <a:custGeom>
              <a:avLst/>
              <a:gdLst/>
              <a:ahLst/>
              <a:cxnLst/>
              <a:rect l="l" t="t" r="r" b="b"/>
              <a:pathLst>
                <a:path h="45135">
                  <a:moveTo>
                    <a:pt x="0" y="451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" name="object 36"/>
            <p:cNvSpPr/>
            <p:nvPr/>
          </p:nvSpPr>
          <p:spPr>
            <a:xfrm>
              <a:off x="6028283" y="600620"/>
              <a:ext cx="0" cy="45135"/>
            </a:xfrm>
            <a:custGeom>
              <a:avLst/>
              <a:gdLst/>
              <a:ahLst/>
              <a:cxnLst/>
              <a:rect l="l" t="t" r="r" b="b"/>
              <a:pathLst>
                <a:path h="45135">
                  <a:moveTo>
                    <a:pt x="0" y="451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" name="object 37"/>
            <p:cNvSpPr/>
            <p:nvPr/>
          </p:nvSpPr>
          <p:spPr>
            <a:xfrm>
              <a:off x="6956171" y="600620"/>
              <a:ext cx="0" cy="45135"/>
            </a:xfrm>
            <a:custGeom>
              <a:avLst/>
              <a:gdLst/>
              <a:ahLst/>
              <a:cxnLst/>
              <a:rect l="l" t="t" r="r" b="b"/>
              <a:pathLst>
                <a:path h="45135">
                  <a:moveTo>
                    <a:pt x="0" y="451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" name="object 38"/>
            <p:cNvSpPr/>
            <p:nvPr/>
          </p:nvSpPr>
          <p:spPr>
            <a:xfrm>
              <a:off x="4130014" y="2623438"/>
              <a:ext cx="15125" cy="63398"/>
            </a:xfrm>
            <a:custGeom>
              <a:avLst/>
              <a:gdLst/>
              <a:ahLst/>
              <a:cxnLst/>
              <a:rect l="l" t="t" r="r" b="b"/>
              <a:pathLst>
                <a:path w="15125" h="63398">
                  <a:moveTo>
                    <a:pt x="0" y="12179"/>
                  </a:moveTo>
                  <a:lnTo>
                    <a:pt x="6121" y="8953"/>
                  </a:lnTo>
                  <a:lnTo>
                    <a:pt x="15125" y="0"/>
                  </a:lnTo>
                  <a:lnTo>
                    <a:pt x="15125" y="63398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" name="object 39"/>
            <p:cNvSpPr/>
            <p:nvPr/>
          </p:nvSpPr>
          <p:spPr>
            <a:xfrm>
              <a:off x="4142257" y="2626664"/>
              <a:ext cx="0" cy="60172"/>
            </a:xfrm>
            <a:custGeom>
              <a:avLst/>
              <a:gdLst/>
              <a:ahLst/>
              <a:cxnLst/>
              <a:rect l="l" t="t" r="r" b="b"/>
              <a:pathLst>
                <a:path h="60172">
                  <a:moveTo>
                    <a:pt x="0" y="0"/>
                  </a:moveTo>
                  <a:lnTo>
                    <a:pt x="0" y="60172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" name="object 40"/>
            <p:cNvSpPr/>
            <p:nvPr/>
          </p:nvSpPr>
          <p:spPr>
            <a:xfrm>
              <a:off x="4130014" y="2686837"/>
              <a:ext cx="27381" cy="0"/>
            </a:xfrm>
            <a:custGeom>
              <a:avLst/>
              <a:gdLst/>
              <a:ahLst/>
              <a:cxnLst/>
              <a:rect l="l" t="t" r="r" b="b"/>
              <a:pathLst>
                <a:path w="27381">
                  <a:moveTo>
                    <a:pt x="0" y="0"/>
                  </a:moveTo>
                  <a:lnTo>
                    <a:pt x="27381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" name="object 41"/>
            <p:cNvSpPr/>
            <p:nvPr/>
          </p:nvSpPr>
          <p:spPr>
            <a:xfrm>
              <a:off x="4181538" y="2623438"/>
              <a:ext cx="42519" cy="63398"/>
            </a:xfrm>
            <a:custGeom>
              <a:avLst/>
              <a:gdLst/>
              <a:ahLst/>
              <a:cxnLst/>
              <a:rect l="l" t="t" r="r" b="b"/>
              <a:pathLst>
                <a:path w="42519" h="63398">
                  <a:moveTo>
                    <a:pt x="6121" y="0"/>
                  </a:moveTo>
                  <a:lnTo>
                    <a:pt x="0" y="30086"/>
                  </a:lnTo>
                  <a:lnTo>
                    <a:pt x="6121" y="24003"/>
                  </a:lnTo>
                  <a:lnTo>
                    <a:pt x="15138" y="21132"/>
                  </a:lnTo>
                  <a:lnTo>
                    <a:pt x="24142" y="21132"/>
                  </a:lnTo>
                  <a:lnTo>
                    <a:pt x="33515" y="24003"/>
                  </a:lnTo>
                  <a:lnTo>
                    <a:pt x="39281" y="30086"/>
                  </a:lnTo>
                  <a:lnTo>
                    <a:pt x="42519" y="39039"/>
                  </a:lnTo>
                  <a:lnTo>
                    <a:pt x="42519" y="45135"/>
                  </a:lnTo>
                  <a:lnTo>
                    <a:pt x="39281" y="54089"/>
                  </a:lnTo>
                  <a:lnTo>
                    <a:pt x="33515" y="60172"/>
                  </a:lnTo>
                  <a:lnTo>
                    <a:pt x="24142" y="63398"/>
                  </a:lnTo>
                  <a:lnTo>
                    <a:pt x="15138" y="63398"/>
                  </a:lnTo>
                  <a:lnTo>
                    <a:pt x="6134" y="60172"/>
                  </a:lnTo>
                  <a:lnTo>
                    <a:pt x="3251" y="57315"/>
                  </a:lnTo>
                  <a:lnTo>
                    <a:pt x="0" y="51219"/>
                  </a:lnTo>
                  <a:lnTo>
                    <a:pt x="0" y="48361"/>
                  </a:lnTo>
                  <a:lnTo>
                    <a:pt x="3251" y="45135"/>
                  </a:lnTo>
                  <a:lnTo>
                    <a:pt x="6134" y="48361"/>
                  </a:lnTo>
                  <a:lnTo>
                    <a:pt x="3251" y="5121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" name="object 42"/>
            <p:cNvSpPr/>
            <p:nvPr/>
          </p:nvSpPr>
          <p:spPr>
            <a:xfrm>
              <a:off x="4205681" y="2644571"/>
              <a:ext cx="15138" cy="42265"/>
            </a:xfrm>
            <a:custGeom>
              <a:avLst/>
              <a:gdLst/>
              <a:ahLst/>
              <a:cxnLst/>
              <a:rect l="l" t="t" r="r" b="b"/>
              <a:pathLst>
                <a:path w="15138" h="42265">
                  <a:moveTo>
                    <a:pt x="0" y="0"/>
                  </a:moveTo>
                  <a:lnTo>
                    <a:pt x="6121" y="2870"/>
                  </a:lnTo>
                  <a:lnTo>
                    <a:pt x="12255" y="8953"/>
                  </a:lnTo>
                  <a:lnTo>
                    <a:pt x="15138" y="17907"/>
                  </a:lnTo>
                  <a:lnTo>
                    <a:pt x="15138" y="24003"/>
                  </a:lnTo>
                  <a:lnTo>
                    <a:pt x="12255" y="32956"/>
                  </a:lnTo>
                  <a:lnTo>
                    <a:pt x="6134" y="39039"/>
                  </a:lnTo>
                  <a:lnTo>
                    <a:pt x="0" y="42265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" name="object 43"/>
            <p:cNvSpPr/>
            <p:nvPr/>
          </p:nvSpPr>
          <p:spPr>
            <a:xfrm>
              <a:off x="4187659" y="2623438"/>
              <a:ext cx="30276" cy="0"/>
            </a:xfrm>
            <a:custGeom>
              <a:avLst/>
              <a:gdLst/>
              <a:ahLst/>
              <a:cxnLst/>
              <a:rect l="l" t="t" r="r" b="b"/>
              <a:pathLst>
                <a:path w="30276">
                  <a:moveTo>
                    <a:pt x="0" y="0"/>
                  </a:moveTo>
                  <a:lnTo>
                    <a:pt x="30276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" name="object 44"/>
            <p:cNvSpPr/>
            <p:nvPr/>
          </p:nvSpPr>
          <p:spPr>
            <a:xfrm>
              <a:off x="4187659" y="2623438"/>
              <a:ext cx="30276" cy="3225"/>
            </a:xfrm>
            <a:custGeom>
              <a:avLst/>
              <a:gdLst/>
              <a:ahLst/>
              <a:cxnLst/>
              <a:rect l="l" t="t" r="r" b="b"/>
              <a:pathLst>
                <a:path w="30276" h="3225">
                  <a:moveTo>
                    <a:pt x="0" y="3225"/>
                  </a:moveTo>
                  <a:lnTo>
                    <a:pt x="15138" y="3225"/>
                  </a:lnTo>
                  <a:lnTo>
                    <a:pt x="30276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" name="object 45"/>
            <p:cNvSpPr/>
            <p:nvPr/>
          </p:nvSpPr>
          <p:spPr>
            <a:xfrm>
              <a:off x="5048885" y="2623438"/>
              <a:ext cx="42519" cy="63398"/>
            </a:xfrm>
            <a:custGeom>
              <a:avLst/>
              <a:gdLst/>
              <a:ahLst/>
              <a:cxnLst/>
              <a:rect l="l" t="t" r="r" b="b"/>
              <a:pathLst>
                <a:path w="42519" h="63398">
                  <a:moveTo>
                    <a:pt x="3238" y="12179"/>
                  </a:moveTo>
                  <a:lnTo>
                    <a:pt x="6121" y="15036"/>
                  </a:lnTo>
                  <a:lnTo>
                    <a:pt x="3238" y="18262"/>
                  </a:lnTo>
                  <a:lnTo>
                    <a:pt x="0" y="15036"/>
                  </a:lnTo>
                  <a:lnTo>
                    <a:pt x="0" y="12179"/>
                  </a:lnTo>
                  <a:lnTo>
                    <a:pt x="3238" y="6083"/>
                  </a:lnTo>
                  <a:lnTo>
                    <a:pt x="6121" y="3225"/>
                  </a:lnTo>
                  <a:lnTo>
                    <a:pt x="15125" y="0"/>
                  </a:lnTo>
                  <a:lnTo>
                    <a:pt x="27381" y="0"/>
                  </a:lnTo>
                  <a:lnTo>
                    <a:pt x="36385" y="3225"/>
                  </a:lnTo>
                  <a:lnTo>
                    <a:pt x="39268" y="6083"/>
                  </a:lnTo>
                  <a:lnTo>
                    <a:pt x="42519" y="12179"/>
                  </a:lnTo>
                  <a:lnTo>
                    <a:pt x="42519" y="18262"/>
                  </a:lnTo>
                  <a:lnTo>
                    <a:pt x="39268" y="24003"/>
                  </a:lnTo>
                  <a:lnTo>
                    <a:pt x="30264" y="30086"/>
                  </a:lnTo>
                  <a:lnTo>
                    <a:pt x="15125" y="36182"/>
                  </a:lnTo>
                  <a:lnTo>
                    <a:pt x="9004" y="39039"/>
                  </a:lnTo>
                  <a:lnTo>
                    <a:pt x="3238" y="45135"/>
                  </a:lnTo>
                  <a:lnTo>
                    <a:pt x="0" y="54089"/>
                  </a:lnTo>
                  <a:lnTo>
                    <a:pt x="0" y="63398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" name="object 46"/>
            <p:cNvSpPr/>
            <p:nvPr/>
          </p:nvSpPr>
          <p:spPr>
            <a:xfrm>
              <a:off x="5064010" y="2623438"/>
              <a:ext cx="24142" cy="36169"/>
            </a:xfrm>
            <a:custGeom>
              <a:avLst/>
              <a:gdLst/>
              <a:ahLst/>
              <a:cxnLst/>
              <a:rect l="l" t="t" r="r" b="b"/>
              <a:pathLst>
                <a:path w="24142" h="36169">
                  <a:moveTo>
                    <a:pt x="12255" y="0"/>
                  </a:moveTo>
                  <a:lnTo>
                    <a:pt x="18376" y="3225"/>
                  </a:lnTo>
                  <a:lnTo>
                    <a:pt x="21259" y="6083"/>
                  </a:lnTo>
                  <a:lnTo>
                    <a:pt x="24142" y="12179"/>
                  </a:lnTo>
                  <a:lnTo>
                    <a:pt x="24142" y="18262"/>
                  </a:lnTo>
                  <a:lnTo>
                    <a:pt x="21259" y="23990"/>
                  </a:lnTo>
                  <a:lnTo>
                    <a:pt x="12255" y="30086"/>
                  </a:lnTo>
                  <a:lnTo>
                    <a:pt x="0" y="3616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" name="object 47"/>
            <p:cNvSpPr/>
            <p:nvPr/>
          </p:nvSpPr>
          <p:spPr>
            <a:xfrm>
              <a:off x="5048885" y="2677528"/>
              <a:ext cx="42519" cy="6083"/>
            </a:xfrm>
            <a:custGeom>
              <a:avLst/>
              <a:gdLst/>
              <a:ahLst/>
              <a:cxnLst/>
              <a:rect l="l" t="t" r="r" b="b"/>
              <a:pathLst>
                <a:path w="42519" h="6083">
                  <a:moveTo>
                    <a:pt x="0" y="3225"/>
                  </a:moveTo>
                  <a:lnTo>
                    <a:pt x="3238" y="0"/>
                  </a:lnTo>
                  <a:lnTo>
                    <a:pt x="9004" y="0"/>
                  </a:lnTo>
                  <a:lnTo>
                    <a:pt x="24142" y="6083"/>
                  </a:lnTo>
                  <a:lnTo>
                    <a:pt x="33502" y="6083"/>
                  </a:lnTo>
                  <a:lnTo>
                    <a:pt x="39268" y="3225"/>
                  </a:lnTo>
                  <a:lnTo>
                    <a:pt x="42519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" name="object 48"/>
            <p:cNvSpPr/>
            <p:nvPr/>
          </p:nvSpPr>
          <p:spPr>
            <a:xfrm>
              <a:off x="5057889" y="2671800"/>
              <a:ext cx="33515" cy="15036"/>
            </a:xfrm>
            <a:custGeom>
              <a:avLst/>
              <a:gdLst/>
              <a:ahLst/>
              <a:cxnLst/>
              <a:rect l="l" t="t" r="r" b="b"/>
              <a:pathLst>
                <a:path w="33515" h="15036">
                  <a:moveTo>
                    <a:pt x="0" y="5727"/>
                  </a:moveTo>
                  <a:lnTo>
                    <a:pt x="15138" y="15036"/>
                  </a:lnTo>
                  <a:lnTo>
                    <a:pt x="27381" y="15036"/>
                  </a:lnTo>
                  <a:lnTo>
                    <a:pt x="30264" y="11811"/>
                  </a:lnTo>
                  <a:lnTo>
                    <a:pt x="33515" y="5727"/>
                  </a:lnTo>
                  <a:lnTo>
                    <a:pt x="33515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" name="object 49"/>
            <p:cNvSpPr/>
            <p:nvPr/>
          </p:nvSpPr>
          <p:spPr>
            <a:xfrm>
              <a:off x="5109413" y="2623438"/>
              <a:ext cx="42532" cy="63398"/>
            </a:xfrm>
            <a:custGeom>
              <a:avLst/>
              <a:gdLst/>
              <a:ahLst/>
              <a:cxnLst/>
              <a:rect l="l" t="t" r="r" b="b"/>
              <a:pathLst>
                <a:path w="42532" h="63398">
                  <a:moveTo>
                    <a:pt x="18376" y="0"/>
                  </a:moveTo>
                  <a:lnTo>
                    <a:pt x="9017" y="3225"/>
                  </a:lnTo>
                  <a:lnTo>
                    <a:pt x="3251" y="12179"/>
                  </a:lnTo>
                  <a:lnTo>
                    <a:pt x="0" y="27216"/>
                  </a:lnTo>
                  <a:lnTo>
                    <a:pt x="0" y="36169"/>
                  </a:lnTo>
                  <a:lnTo>
                    <a:pt x="3251" y="51219"/>
                  </a:lnTo>
                  <a:lnTo>
                    <a:pt x="9017" y="60172"/>
                  </a:lnTo>
                  <a:lnTo>
                    <a:pt x="18389" y="63398"/>
                  </a:lnTo>
                  <a:lnTo>
                    <a:pt x="24142" y="63398"/>
                  </a:lnTo>
                  <a:lnTo>
                    <a:pt x="33515" y="60172"/>
                  </a:lnTo>
                  <a:lnTo>
                    <a:pt x="39281" y="51219"/>
                  </a:lnTo>
                  <a:lnTo>
                    <a:pt x="42532" y="36182"/>
                  </a:lnTo>
                  <a:lnTo>
                    <a:pt x="42532" y="27216"/>
                  </a:lnTo>
                  <a:lnTo>
                    <a:pt x="39281" y="12179"/>
                  </a:lnTo>
                  <a:lnTo>
                    <a:pt x="33515" y="3225"/>
                  </a:lnTo>
                  <a:lnTo>
                    <a:pt x="24142" y="0"/>
                  </a:lnTo>
                  <a:lnTo>
                    <a:pt x="18389" y="0"/>
                  </a:lnTo>
                  <a:lnTo>
                    <a:pt x="3251" y="36182"/>
                  </a:lnTo>
                  <a:lnTo>
                    <a:pt x="18389" y="63398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" name="object 50"/>
            <p:cNvSpPr/>
            <p:nvPr/>
          </p:nvSpPr>
          <p:spPr>
            <a:xfrm>
              <a:off x="5133556" y="2623438"/>
              <a:ext cx="15138" cy="63398"/>
            </a:xfrm>
            <a:custGeom>
              <a:avLst/>
              <a:gdLst/>
              <a:ahLst/>
              <a:cxnLst/>
              <a:rect l="l" t="t" r="r" b="b"/>
              <a:pathLst>
                <a:path w="15138" h="63398">
                  <a:moveTo>
                    <a:pt x="0" y="63398"/>
                  </a:moveTo>
                  <a:lnTo>
                    <a:pt x="6134" y="60172"/>
                  </a:lnTo>
                  <a:lnTo>
                    <a:pt x="9372" y="57315"/>
                  </a:lnTo>
                  <a:lnTo>
                    <a:pt x="12255" y="51219"/>
                  </a:lnTo>
                  <a:lnTo>
                    <a:pt x="15138" y="36182"/>
                  </a:lnTo>
                  <a:lnTo>
                    <a:pt x="15138" y="27216"/>
                  </a:lnTo>
                  <a:lnTo>
                    <a:pt x="12255" y="12179"/>
                  </a:lnTo>
                  <a:lnTo>
                    <a:pt x="9372" y="6083"/>
                  </a:lnTo>
                  <a:lnTo>
                    <a:pt x="6134" y="3225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" name="object 51"/>
            <p:cNvSpPr/>
            <p:nvPr/>
          </p:nvSpPr>
          <p:spPr>
            <a:xfrm>
              <a:off x="5976759" y="2623438"/>
              <a:ext cx="42519" cy="63398"/>
            </a:xfrm>
            <a:custGeom>
              <a:avLst/>
              <a:gdLst/>
              <a:ahLst/>
              <a:cxnLst/>
              <a:rect l="l" t="t" r="r" b="b"/>
              <a:pathLst>
                <a:path w="42519" h="63398">
                  <a:moveTo>
                    <a:pt x="3238" y="12179"/>
                  </a:moveTo>
                  <a:lnTo>
                    <a:pt x="6121" y="15036"/>
                  </a:lnTo>
                  <a:lnTo>
                    <a:pt x="3238" y="18262"/>
                  </a:lnTo>
                  <a:lnTo>
                    <a:pt x="0" y="15036"/>
                  </a:lnTo>
                  <a:lnTo>
                    <a:pt x="0" y="12179"/>
                  </a:lnTo>
                  <a:lnTo>
                    <a:pt x="3238" y="6083"/>
                  </a:lnTo>
                  <a:lnTo>
                    <a:pt x="6121" y="3225"/>
                  </a:lnTo>
                  <a:lnTo>
                    <a:pt x="15138" y="0"/>
                  </a:lnTo>
                  <a:lnTo>
                    <a:pt x="27381" y="0"/>
                  </a:lnTo>
                  <a:lnTo>
                    <a:pt x="36398" y="3225"/>
                  </a:lnTo>
                  <a:lnTo>
                    <a:pt x="39281" y="6083"/>
                  </a:lnTo>
                  <a:lnTo>
                    <a:pt x="42519" y="12179"/>
                  </a:lnTo>
                  <a:lnTo>
                    <a:pt x="42519" y="18262"/>
                  </a:lnTo>
                  <a:lnTo>
                    <a:pt x="39281" y="24003"/>
                  </a:lnTo>
                  <a:lnTo>
                    <a:pt x="30264" y="30086"/>
                  </a:lnTo>
                  <a:lnTo>
                    <a:pt x="15138" y="36182"/>
                  </a:lnTo>
                  <a:lnTo>
                    <a:pt x="9004" y="39039"/>
                  </a:lnTo>
                  <a:lnTo>
                    <a:pt x="3238" y="45135"/>
                  </a:lnTo>
                  <a:lnTo>
                    <a:pt x="0" y="54089"/>
                  </a:lnTo>
                  <a:lnTo>
                    <a:pt x="0" y="63398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" name="object 52"/>
            <p:cNvSpPr/>
            <p:nvPr/>
          </p:nvSpPr>
          <p:spPr>
            <a:xfrm>
              <a:off x="5991898" y="2623438"/>
              <a:ext cx="24142" cy="36169"/>
            </a:xfrm>
            <a:custGeom>
              <a:avLst/>
              <a:gdLst/>
              <a:ahLst/>
              <a:cxnLst/>
              <a:rect l="l" t="t" r="r" b="b"/>
              <a:pathLst>
                <a:path w="24142" h="36169">
                  <a:moveTo>
                    <a:pt x="12242" y="0"/>
                  </a:moveTo>
                  <a:lnTo>
                    <a:pt x="18376" y="3225"/>
                  </a:lnTo>
                  <a:lnTo>
                    <a:pt x="21259" y="6083"/>
                  </a:lnTo>
                  <a:lnTo>
                    <a:pt x="24142" y="12179"/>
                  </a:lnTo>
                  <a:lnTo>
                    <a:pt x="24142" y="18262"/>
                  </a:lnTo>
                  <a:lnTo>
                    <a:pt x="21259" y="23990"/>
                  </a:lnTo>
                  <a:lnTo>
                    <a:pt x="12242" y="30086"/>
                  </a:lnTo>
                  <a:lnTo>
                    <a:pt x="0" y="3616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" name="object 53"/>
            <p:cNvSpPr/>
            <p:nvPr/>
          </p:nvSpPr>
          <p:spPr>
            <a:xfrm>
              <a:off x="5976759" y="2677528"/>
              <a:ext cx="42519" cy="6083"/>
            </a:xfrm>
            <a:custGeom>
              <a:avLst/>
              <a:gdLst/>
              <a:ahLst/>
              <a:cxnLst/>
              <a:rect l="l" t="t" r="r" b="b"/>
              <a:pathLst>
                <a:path w="42519" h="6083">
                  <a:moveTo>
                    <a:pt x="0" y="3225"/>
                  </a:moveTo>
                  <a:lnTo>
                    <a:pt x="3238" y="0"/>
                  </a:lnTo>
                  <a:lnTo>
                    <a:pt x="9004" y="0"/>
                  </a:lnTo>
                  <a:lnTo>
                    <a:pt x="24142" y="6083"/>
                  </a:lnTo>
                  <a:lnTo>
                    <a:pt x="33515" y="6083"/>
                  </a:lnTo>
                  <a:lnTo>
                    <a:pt x="39281" y="3225"/>
                  </a:lnTo>
                  <a:lnTo>
                    <a:pt x="42519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" name="object 54"/>
            <p:cNvSpPr/>
            <p:nvPr/>
          </p:nvSpPr>
          <p:spPr>
            <a:xfrm>
              <a:off x="5985764" y="2671800"/>
              <a:ext cx="33515" cy="15036"/>
            </a:xfrm>
            <a:custGeom>
              <a:avLst/>
              <a:gdLst/>
              <a:ahLst/>
              <a:cxnLst/>
              <a:rect l="l" t="t" r="r" b="b"/>
              <a:pathLst>
                <a:path w="33515" h="15036">
                  <a:moveTo>
                    <a:pt x="0" y="5727"/>
                  </a:moveTo>
                  <a:lnTo>
                    <a:pt x="15138" y="15036"/>
                  </a:lnTo>
                  <a:lnTo>
                    <a:pt x="27393" y="15036"/>
                  </a:lnTo>
                  <a:lnTo>
                    <a:pt x="30276" y="11811"/>
                  </a:lnTo>
                  <a:lnTo>
                    <a:pt x="33515" y="5727"/>
                  </a:lnTo>
                  <a:lnTo>
                    <a:pt x="33515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" name="object 55"/>
            <p:cNvSpPr/>
            <p:nvPr/>
          </p:nvSpPr>
          <p:spPr>
            <a:xfrm>
              <a:off x="6037300" y="2623438"/>
              <a:ext cx="42519" cy="63398"/>
            </a:xfrm>
            <a:custGeom>
              <a:avLst/>
              <a:gdLst/>
              <a:ahLst/>
              <a:cxnLst/>
              <a:rect l="l" t="t" r="r" b="b"/>
              <a:pathLst>
                <a:path w="42519" h="63398">
                  <a:moveTo>
                    <a:pt x="6121" y="0"/>
                  </a:moveTo>
                  <a:lnTo>
                    <a:pt x="0" y="30086"/>
                  </a:lnTo>
                  <a:lnTo>
                    <a:pt x="6121" y="24003"/>
                  </a:lnTo>
                  <a:lnTo>
                    <a:pt x="15125" y="21132"/>
                  </a:lnTo>
                  <a:lnTo>
                    <a:pt x="24142" y="21132"/>
                  </a:lnTo>
                  <a:lnTo>
                    <a:pt x="33502" y="24003"/>
                  </a:lnTo>
                  <a:lnTo>
                    <a:pt x="39268" y="30086"/>
                  </a:lnTo>
                  <a:lnTo>
                    <a:pt x="42519" y="39039"/>
                  </a:lnTo>
                  <a:lnTo>
                    <a:pt x="42519" y="45135"/>
                  </a:lnTo>
                  <a:lnTo>
                    <a:pt x="39268" y="54089"/>
                  </a:lnTo>
                  <a:lnTo>
                    <a:pt x="33515" y="60172"/>
                  </a:lnTo>
                  <a:lnTo>
                    <a:pt x="24142" y="63398"/>
                  </a:lnTo>
                  <a:lnTo>
                    <a:pt x="15125" y="63398"/>
                  </a:lnTo>
                  <a:lnTo>
                    <a:pt x="6121" y="60172"/>
                  </a:lnTo>
                  <a:lnTo>
                    <a:pt x="3238" y="57315"/>
                  </a:lnTo>
                  <a:lnTo>
                    <a:pt x="0" y="51219"/>
                  </a:lnTo>
                  <a:lnTo>
                    <a:pt x="0" y="48361"/>
                  </a:lnTo>
                  <a:lnTo>
                    <a:pt x="3238" y="45135"/>
                  </a:lnTo>
                  <a:lnTo>
                    <a:pt x="6121" y="48361"/>
                  </a:lnTo>
                  <a:lnTo>
                    <a:pt x="3238" y="5121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" name="object 56"/>
            <p:cNvSpPr/>
            <p:nvPr/>
          </p:nvSpPr>
          <p:spPr>
            <a:xfrm>
              <a:off x="6061443" y="2644571"/>
              <a:ext cx="15125" cy="42265"/>
            </a:xfrm>
            <a:custGeom>
              <a:avLst/>
              <a:gdLst/>
              <a:ahLst/>
              <a:cxnLst/>
              <a:rect l="l" t="t" r="r" b="b"/>
              <a:pathLst>
                <a:path w="15125" h="42265">
                  <a:moveTo>
                    <a:pt x="0" y="0"/>
                  </a:moveTo>
                  <a:lnTo>
                    <a:pt x="6121" y="2870"/>
                  </a:lnTo>
                  <a:lnTo>
                    <a:pt x="12242" y="8953"/>
                  </a:lnTo>
                  <a:lnTo>
                    <a:pt x="15125" y="17907"/>
                  </a:lnTo>
                  <a:lnTo>
                    <a:pt x="15125" y="24003"/>
                  </a:lnTo>
                  <a:lnTo>
                    <a:pt x="12242" y="32956"/>
                  </a:lnTo>
                  <a:lnTo>
                    <a:pt x="6121" y="39039"/>
                  </a:lnTo>
                  <a:lnTo>
                    <a:pt x="0" y="42265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" name="object 57"/>
            <p:cNvSpPr/>
            <p:nvPr/>
          </p:nvSpPr>
          <p:spPr>
            <a:xfrm>
              <a:off x="6043422" y="2623438"/>
              <a:ext cx="30264" cy="0"/>
            </a:xfrm>
            <a:custGeom>
              <a:avLst/>
              <a:gdLst/>
              <a:ahLst/>
              <a:cxnLst/>
              <a:rect l="l" t="t" r="r" b="b"/>
              <a:pathLst>
                <a:path w="30264">
                  <a:moveTo>
                    <a:pt x="0" y="0"/>
                  </a:moveTo>
                  <a:lnTo>
                    <a:pt x="3026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" name="object 58"/>
            <p:cNvSpPr/>
            <p:nvPr/>
          </p:nvSpPr>
          <p:spPr>
            <a:xfrm>
              <a:off x="6043422" y="2623438"/>
              <a:ext cx="30264" cy="3225"/>
            </a:xfrm>
            <a:custGeom>
              <a:avLst/>
              <a:gdLst/>
              <a:ahLst/>
              <a:cxnLst/>
              <a:rect l="l" t="t" r="r" b="b"/>
              <a:pathLst>
                <a:path w="30264" h="3225">
                  <a:moveTo>
                    <a:pt x="0" y="3225"/>
                  </a:moveTo>
                  <a:lnTo>
                    <a:pt x="15138" y="3225"/>
                  </a:lnTo>
                  <a:lnTo>
                    <a:pt x="3026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" name="object 59"/>
            <p:cNvSpPr/>
            <p:nvPr/>
          </p:nvSpPr>
          <p:spPr>
            <a:xfrm>
              <a:off x="6904634" y="2623438"/>
              <a:ext cx="39281" cy="27216"/>
            </a:xfrm>
            <a:custGeom>
              <a:avLst/>
              <a:gdLst/>
              <a:ahLst/>
              <a:cxnLst/>
              <a:rect l="l" t="t" r="r" b="b"/>
              <a:pathLst>
                <a:path w="39281" h="27216">
                  <a:moveTo>
                    <a:pt x="3251" y="12179"/>
                  </a:moveTo>
                  <a:lnTo>
                    <a:pt x="6134" y="15036"/>
                  </a:lnTo>
                  <a:lnTo>
                    <a:pt x="3251" y="18262"/>
                  </a:lnTo>
                  <a:lnTo>
                    <a:pt x="0" y="15036"/>
                  </a:lnTo>
                  <a:lnTo>
                    <a:pt x="0" y="12179"/>
                  </a:lnTo>
                  <a:lnTo>
                    <a:pt x="3251" y="6083"/>
                  </a:lnTo>
                  <a:lnTo>
                    <a:pt x="6134" y="3225"/>
                  </a:lnTo>
                  <a:lnTo>
                    <a:pt x="15138" y="0"/>
                  </a:lnTo>
                  <a:lnTo>
                    <a:pt x="27393" y="0"/>
                  </a:lnTo>
                  <a:lnTo>
                    <a:pt x="36398" y="3225"/>
                  </a:lnTo>
                  <a:lnTo>
                    <a:pt x="39281" y="8953"/>
                  </a:lnTo>
                  <a:lnTo>
                    <a:pt x="39281" y="18262"/>
                  </a:lnTo>
                  <a:lnTo>
                    <a:pt x="36398" y="24003"/>
                  </a:lnTo>
                  <a:lnTo>
                    <a:pt x="27393" y="27216"/>
                  </a:lnTo>
                  <a:lnTo>
                    <a:pt x="18376" y="27216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" name="object 60"/>
            <p:cNvSpPr/>
            <p:nvPr/>
          </p:nvSpPr>
          <p:spPr>
            <a:xfrm>
              <a:off x="6904634" y="2623438"/>
              <a:ext cx="42519" cy="63398"/>
            </a:xfrm>
            <a:custGeom>
              <a:avLst/>
              <a:gdLst/>
              <a:ahLst/>
              <a:cxnLst/>
              <a:rect l="l" t="t" r="r" b="b"/>
              <a:pathLst>
                <a:path w="42519" h="63398">
                  <a:moveTo>
                    <a:pt x="27393" y="0"/>
                  </a:moveTo>
                  <a:lnTo>
                    <a:pt x="33515" y="3225"/>
                  </a:lnTo>
                  <a:lnTo>
                    <a:pt x="36398" y="8953"/>
                  </a:lnTo>
                  <a:lnTo>
                    <a:pt x="36398" y="18262"/>
                  </a:lnTo>
                  <a:lnTo>
                    <a:pt x="33515" y="24003"/>
                  </a:lnTo>
                  <a:lnTo>
                    <a:pt x="27393" y="27216"/>
                  </a:lnTo>
                  <a:lnTo>
                    <a:pt x="33515" y="30086"/>
                  </a:lnTo>
                  <a:lnTo>
                    <a:pt x="39281" y="36182"/>
                  </a:lnTo>
                  <a:lnTo>
                    <a:pt x="42519" y="42265"/>
                  </a:lnTo>
                  <a:lnTo>
                    <a:pt x="42519" y="51219"/>
                  </a:lnTo>
                  <a:lnTo>
                    <a:pt x="39281" y="57315"/>
                  </a:lnTo>
                  <a:lnTo>
                    <a:pt x="36398" y="60172"/>
                  </a:lnTo>
                  <a:lnTo>
                    <a:pt x="27393" y="63398"/>
                  </a:lnTo>
                  <a:lnTo>
                    <a:pt x="15138" y="63398"/>
                  </a:lnTo>
                  <a:lnTo>
                    <a:pt x="6134" y="60172"/>
                  </a:lnTo>
                  <a:lnTo>
                    <a:pt x="3251" y="57315"/>
                  </a:lnTo>
                  <a:lnTo>
                    <a:pt x="0" y="51219"/>
                  </a:lnTo>
                  <a:lnTo>
                    <a:pt x="0" y="48361"/>
                  </a:lnTo>
                  <a:lnTo>
                    <a:pt x="3251" y="45135"/>
                  </a:lnTo>
                  <a:lnTo>
                    <a:pt x="6134" y="48361"/>
                  </a:lnTo>
                  <a:lnTo>
                    <a:pt x="3251" y="5121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" name="object 61"/>
            <p:cNvSpPr/>
            <p:nvPr/>
          </p:nvSpPr>
          <p:spPr>
            <a:xfrm>
              <a:off x="6932028" y="2656751"/>
              <a:ext cx="11887" cy="30086"/>
            </a:xfrm>
            <a:custGeom>
              <a:avLst/>
              <a:gdLst/>
              <a:ahLst/>
              <a:cxnLst/>
              <a:rect l="l" t="t" r="r" b="b"/>
              <a:pathLst>
                <a:path w="11887" h="30086">
                  <a:moveTo>
                    <a:pt x="9004" y="0"/>
                  </a:moveTo>
                  <a:lnTo>
                    <a:pt x="11887" y="8953"/>
                  </a:lnTo>
                  <a:lnTo>
                    <a:pt x="11887" y="17907"/>
                  </a:lnTo>
                  <a:lnTo>
                    <a:pt x="9004" y="24003"/>
                  </a:lnTo>
                  <a:lnTo>
                    <a:pt x="6121" y="26860"/>
                  </a:lnTo>
                  <a:lnTo>
                    <a:pt x="0" y="30086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" name="object 62"/>
            <p:cNvSpPr/>
            <p:nvPr/>
          </p:nvSpPr>
          <p:spPr>
            <a:xfrm>
              <a:off x="6965175" y="2623438"/>
              <a:ext cx="42519" cy="63398"/>
            </a:xfrm>
            <a:custGeom>
              <a:avLst/>
              <a:gdLst/>
              <a:ahLst/>
              <a:cxnLst/>
              <a:rect l="l" t="t" r="r" b="b"/>
              <a:pathLst>
                <a:path w="42519" h="63398">
                  <a:moveTo>
                    <a:pt x="18376" y="0"/>
                  </a:moveTo>
                  <a:lnTo>
                    <a:pt x="9004" y="3225"/>
                  </a:lnTo>
                  <a:lnTo>
                    <a:pt x="3238" y="12179"/>
                  </a:lnTo>
                  <a:lnTo>
                    <a:pt x="0" y="27216"/>
                  </a:lnTo>
                  <a:lnTo>
                    <a:pt x="0" y="36169"/>
                  </a:lnTo>
                  <a:lnTo>
                    <a:pt x="3238" y="51219"/>
                  </a:lnTo>
                  <a:lnTo>
                    <a:pt x="9004" y="60172"/>
                  </a:lnTo>
                  <a:lnTo>
                    <a:pt x="18376" y="63398"/>
                  </a:lnTo>
                  <a:lnTo>
                    <a:pt x="24142" y="63398"/>
                  </a:lnTo>
                  <a:lnTo>
                    <a:pt x="33515" y="60172"/>
                  </a:lnTo>
                  <a:lnTo>
                    <a:pt x="39281" y="51219"/>
                  </a:lnTo>
                  <a:lnTo>
                    <a:pt x="42519" y="36182"/>
                  </a:lnTo>
                  <a:lnTo>
                    <a:pt x="42519" y="27216"/>
                  </a:lnTo>
                  <a:lnTo>
                    <a:pt x="39281" y="12179"/>
                  </a:lnTo>
                  <a:lnTo>
                    <a:pt x="33515" y="3225"/>
                  </a:lnTo>
                  <a:lnTo>
                    <a:pt x="24142" y="0"/>
                  </a:lnTo>
                  <a:lnTo>
                    <a:pt x="18376" y="0"/>
                  </a:lnTo>
                  <a:lnTo>
                    <a:pt x="3238" y="36182"/>
                  </a:lnTo>
                  <a:lnTo>
                    <a:pt x="18376" y="63398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" name="object 63"/>
            <p:cNvSpPr/>
            <p:nvPr/>
          </p:nvSpPr>
          <p:spPr>
            <a:xfrm>
              <a:off x="6989318" y="2623438"/>
              <a:ext cx="15138" cy="63398"/>
            </a:xfrm>
            <a:custGeom>
              <a:avLst/>
              <a:gdLst/>
              <a:ahLst/>
              <a:cxnLst/>
              <a:rect l="l" t="t" r="r" b="b"/>
              <a:pathLst>
                <a:path w="15138" h="63398">
                  <a:moveTo>
                    <a:pt x="0" y="63398"/>
                  </a:moveTo>
                  <a:lnTo>
                    <a:pt x="6121" y="60172"/>
                  </a:lnTo>
                  <a:lnTo>
                    <a:pt x="9372" y="57315"/>
                  </a:lnTo>
                  <a:lnTo>
                    <a:pt x="12255" y="51219"/>
                  </a:lnTo>
                  <a:lnTo>
                    <a:pt x="15138" y="36182"/>
                  </a:lnTo>
                  <a:lnTo>
                    <a:pt x="15138" y="27216"/>
                  </a:lnTo>
                  <a:lnTo>
                    <a:pt x="12255" y="12179"/>
                  </a:lnTo>
                  <a:lnTo>
                    <a:pt x="9372" y="6083"/>
                  </a:lnTo>
                  <a:lnTo>
                    <a:pt x="6121" y="3225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" name="object 64"/>
            <p:cNvSpPr/>
            <p:nvPr/>
          </p:nvSpPr>
          <p:spPr>
            <a:xfrm>
              <a:off x="3986962" y="2569349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" name="object 65"/>
            <p:cNvSpPr/>
            <p:nvPr/>
          </p:nvSpPr>
          <p:spPr>
            <a:xfrm>
              <a:off x="3986962" y="2490533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1" name="object 66"/>
            <p:cNvSpPr/>
            <p:nvPr/>
          </p:nvSpPr>
          <p:spPr>
            <a:xfrm>
              <a:off x="3986962" y="2411729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2" name="object 67"/>
            <p:cNvSpPr/>
            <p:nvPr/>
          </p:nvSpPr>
          <p:spPr>
            <a:xfrm>
              <a:off x="3986962" y="2332926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3" name="object 68"/>
            <p:cNvSpPr/>
            <p:nvPr/>
          </p:nvSpPr>
          <p:spPr>
            <a:xfrm>
              <a:off x="3986962" y="2254478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4" name="object 69"/>
            <p:cNvSpPr/>
            <p:nvPr/>
          </p:nvSpPr>
          <p:spPr>
            <a:xfrm>
              <a:off x="3986962" y="2175674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5" name="object 70"/>
            <p:cNvSpPr/>
            <p:nvPr/>
          </p:nvSpPr>
          <p:spPr>
            <a:xfrm>
              <a:off x="3986962" y="2096871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6" name="object 71"/>
            <p:cNvSpPr/>
            <p:nvPr/>
          </p:nvSpPr>
          <p:spPr>
            <a:xfrm>
              <a:off x="3986962" y="2018055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7" name="object 72"/>
            <p:cNvSpPr/>
            <p:nvPr/>
          </p:nvSpPr>
          <p:spPr>
            <a:xfrm>
              <a:off x="3986962" y="1939251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8" name="object 73"/>
            <p:cNvSpPr/>
            <p:nvPr/>
          </p:nvSpPr>
          <p:spPr>
            <a:xfrm>
              <a:off x="3986962" y="1860448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9" name="object 74"/>
            <p:cNvSpPr/>
            <p:nvPr/>
          </p:nvSpPr>
          <p:spPr>
            <a:xfrm>
              <a:off x="3986962" y="1782000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0" name="object 75"/>
            <p:cNvSpPr/>
            <p:nvPr/>
          </p:nvSpPr>
          <p:spPr>
            <a:xfrm>
              <a:off x="3986962" y="1703196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1" name="object 76"/>
            <p:cNvSpPr/>
            <p:nvPr/>
          </p:nvSpPr>
          <p:spPr>
            <a:xfrm>
              <a:off x="3986962" y="1624380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2" name="object 77"/>
            <p:cNvSpPr/>
            <p:nvPr/>
          </p:nvSpPr>
          <p:spPr>
            <a:xfrm>
              <a:off x="3986962" y="1545577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3" name="object 78"/>
            <p:cNvSpPr/>
            <p:nvPr/>
          </p:nvSpPr>
          <p:spPr>
            <a:xfrm>
              <a:off x="3986962" y="1466773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4" name="object 79"/>
            <p:cNvSpPr/>
            <p:nvPr/>
          </p:nvSpPr>
          <p:spPr>
            <a:xfrm>
              <a:off x="3986962" y="1387970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5" name="object 80"/>
            <p:cNvSpPr/>
            <p:nvPr/>
          </p:nvSpPr>
          <p:spPr>
            <a:xfrm>
              <a:off x="3986962" y="1309522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6" name="object 81"/>
            <p:cNvSpPr/>
            <p:nvPr/>
          </p:nvSpPr>
          <p:spPr>
            <a:xfrm>
              <a:off x="3986962" y="1230718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7" name="object 82"/>
            <p:cNvSpPr/>
            <p:nvPr/>
          </p:nvSpPr>
          <p:spPr>
            <a:xfrm>
              <a:off x="3986962" y="1151902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8" name="object 83"/>
            <p:cNvSpPr/>
            <p:nvPr/>
          </p:nvSpPr>
          <p:spPr>
            <a:xfrm>
              <a:off x="3986962" y="1073099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59" name="object 84"/>
            <p:cNvSpPr/>
            <p:nvPr/>
          </p:nvSpPr>
          <p:spPr>
            <a:xfrm>
              <a:off x="3986962" y="994295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0" name="object 85"/>
            <p:cNvSpPr/>
            <p:nvPr/>
          </p:nvSpPr>
          <p:spPr>
            <a:xfrm>
              <a:off x="3986962" y="915492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1" name="object 86"/>
            <p:cNvSpPr/>
            <p:nvPr/>
          </p:nvSpPr>
          <p:spPr>
            <a:xfrm>
              <a:off x="3986962" y="837044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2" name="object 87"/>
            <p:cNvSpPr/>
            <p:nvPr/>
          </p:nvSpPr>
          <p:spPr>
            <a:xfrm>
              <a:off x="3986962" y="758227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3" name="object 88"/>
            <p:cNvSpPr/>
            <p:nvPr/>
          </p:nvSpPr>
          <p:spPr>
            <a:xfrm>
              <a:off x="3986962" y="679424"/>
              <a:ext cx="22694" cy="0"/>
            </a:xfrm>
            <a:custGeom>
              <a:avLst/>
              <a:gdLst/>
              <a:ahLst/>
              <a:cxnLst/>
              <a:rect l="l" t="t" r="r" b="b"/>
              <a:pathLst>
                <a:path w="22694">
                  <a:moveTo>
                    <a:pt x="0" y="0"/>
                  </a:moveTo>
                  <a:lnTo>
                    <a:pt x="22694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4" name="object 89"/>
            <p:cNvSpPr/>
            <p:nvPr/>
          </p:nvSpPr>
          <p:spPr>
            <a:xfrm>
              <a:off x="3986962" y="600620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5" name="object 90"/>
            <p:cNvSpPr/>
            <p:nvPr/>
          </p:nvSpPr>
          <p:spPr>
            <a:xfrm>
              <a:off x="6910768" y="2569349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6" name="object 91"/>
            <p:cNvSpPr/>
            <p:nvPr/>
          </p:nvSpPr>
          <p:spPr>
            <a:xfrm>
              <a:off x="6933463" y="2490533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7" name="object 92"/>
            <p:cNvSpPr/>
            <p:nvPr/>
          </p:nvSpPr>
          <p:spPr>
            <a:xfrm>
              <a:off x="6933463" y="2411729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8" name="object 93"/>
            <p:cNvSpPr/>
            <p:nvPr/>
          </p:nvSpPr>
          <p:spPr>
            <a:xfrm>
              <a:off x="6933463" y="2332926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69" name="object 94"/>
            <p:cNvSpPr/>
            <p:nvPr/>
          </p:nvSpPr>
          <p:spPr>
            <a:xfrm>
              <a:off x="6933463" y="2254478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0" name="object 95"/>
            <p:cNvSpPr/>
            <p:nvPr/>
          </p:nvSpPr>
          <p:spPr>
            <a:xfrm>
              <a:off x="6910768" y="2175674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1" name="object 96"/>
            <p:cNvSpPr/>
            <p:nvPr/>
          </p:nvSpPr>
          <p:spPr>
            <a:xfrm>
              <a:off x="6933463" y="2096871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2" name="object 97"/>
            <p:cNvSpPr/>
            <p:nvPr/>
          </p:nvSpPr>
          <p:spPr>
            <a:xfrm>
              <a:off x="6933463" y="2018055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3" name="object 98"/>
            <p:cNvSpPr/>
            <p:nvPr/>
          </p:nvSpPr>
          <p:spPr>
            <a:xfrm>
              <a:off x="6933463" y="1939252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4" name="object 99"/>
            <p:cNvSpPr/>
            <p:nvPr/>
          </p:nvSpPr>
          <p:spPr>
            <a:xfrm>
              <a:off x="6933463" y="1860448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5" name="object 100"/>
            <p:cNvSpPr/>
            <p:nvPr/>
          </p:nvSpPr>
          <p:spPr>
            <a:xfrm>
              <a:off x="6910768" y="1782000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6" name="object 101"/>
            <p:cNvSpPr/>
            <p:nvPr/>
          </p:nvSpPr>
          <p:spPr>
            <a:xfrm>
              <a:off x="6933463" y="1703197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7" name="object 102"/>
            <p:cNvSpPr/>
            <p:nvPr/>
          </p:nvSpPr>
          <p:spPr>
            <a:xfrm>
              <a:off x="6933463" y="1624381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8" name="object 103"/>
            <p:cNvSpPr/>
            <p:nvPr/>
          </p:nvSpPr>
          <p:spPr>
            <a:xfrm>
              <a:off x="6933463" y="1545577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79" name="object 104"/>
            <p:cNvSpPr/>
            <p:nvPr/>
          </p:nvSpPr>
          <p:spPr>
            <a:xfrm>
              <a:off x="6933463" y="1466774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0" name="object 105"/>
            <p:cNvSpPr/>
            <p:nvPr/>
          </p:nvSpPr>
          <p:spPr>
            <a:xfrm>
              <a:off x="6910768" y="1387970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1" name="object 106"/>
            <p:cNvSpPr/>
            <p:nvPr/>
          </p:nvSpPr>
          <p:spPr>
            <a:xfrm>
              <a:off x="6933463" y="1309522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2" name="object 107"/>
            <p:cNvSpPr/>
            <p:nvPr/>
          </p:nvSpPr>
          <p:spPr>
            <a:xfrm>
              <a:off x="6933463" y="1230719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3" name="object 108"/>
            <p:cNvSpPr/>
            <p:nvPr/>
          </p:nvSpPr>
          <p:spPr>
            <a:xfrm>
              <a:off x="6933463" y="1151902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4" name="object 109"/>
            <p:cNvSpPr/>
            <p:nvPr/>
          </p:nvSpPr>
          <p:spPr>
            <a:xfrm>
              <a:off x="6933463" y="1073099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5" name="object 110"/>
            <p:cNvSpPr/>
            <p:nvPr/>
          </p:nvSpPr>
          <p:spPr>
            <a:xfrm>
              <a:off x="6910768" y="994295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6" name="object 111"/>
            <p:cNvSpPr/>
            <p:nvPr/>
          </p:nvSpPr>
          <p:spPr>
            <a:xfrm>
              <a:off x="6933463" y="915492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7" name="object 112"/>
            <p:cNvSpPr/>
            <p:nvPr/>
          </p:nvSpPr>
          <p:spPr>
            <a:xfrm>
              <a:off x="6933463" y="837044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8" name="object 113"/>
            <p:cNvSpPr/>
            <p:nvPr/>
          </p:nvSpPr>
          <p:spPr>
            <a:xfrm>
              <a:off x="6933463" y="758228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89" name="object 114"/>
            <p:cNvSpPr/>
            <p:nvPr/>
          </p:nvSpPr>
          <p:spPr>
            <a:xfrm>
              <a:off x="6933463" y="679424"/>
              <a:ext cx="22707" cy="0"/>
            </a:xfrm>
            <a:custGeom>
              <a:avLst/>
              <a:gdLst/>
              <a:ahLst/>
              <a:cxnLst/>
              <a:rect l="l" t="t" r="r" b="b"/>
              <a:pathLst>
                <a:path w="22707">
                  <a:moveTo>
                    <a:pt x="0" y="0"/>
                  </a:moveTo>
                  <a:lnTo>
                    <a:pt x="22707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0" name="object 115"/>
            <p:cNvSpPr/>
            <p:nvPr/>
          </p:nvSpPr>
          <p:spPr>
            <a:xfrm>
              <a:off x="6910768" y="600621"/>
              <a:ext cx="45402" cy="0"/>
            </a:xfrm>
            <a:custGeom>
              <a:avLst/>
              <a:gdLst/>
              <a:ahLst/>
              <a:cxnLst/>
              <a:rect l="l" t="t" r="r" b="b"/>
              <a:pathLst>
                <a:path w="45402">
                  <a:moveTo>
                    <a:pt x="0" y="0"/>
                  </a:moveTo>
                  <a:lnTo>
                    <a:pt x="45402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1" name="object 116"/>
            <p:cNvSpPr/>
            <p:nvPr/>
          </p:nvSpPr>
          <p:spPr>
            <a:xfrm>
              <a:off x="3854716" y="2548217"/>
              <a:ext cx="63411" cy="42265"/>
            </a:xfrm>
            <a:custGeom>
              <a:avLst/>
              <a:gdLst/>
              <a:ahLst/>
              <a:cxnLst/>
              <a:rect l="l" t="t" r="r" b="b"/>
              <a:pathLst>
                <a:path w="63411" h="42265">
                  <a:moveTo>
                    <a:pt x="0" y="23990"/>
                  </a:moveTo>
                  <a:lnTo>
                    <a:pt x="2870" y="33312"/>
                  </a:lnTo>
                  <a:lnTo>
                    <a:pt x="11887" y="39039"/>
                  </a:lnTo>
                  <a:lnTo>
                    <a:pt x="27025" y="42265"/>
                  </a:lnTo>
                  <a:lnTo>
                    <a:pt x="36029" y="42265"/>
                  </a:lnTo>
                  <a:lnTo>
                    <a:pt x="51168" y="39039"/>
                  </a:lnTo>
                  <a:lnTo>
                    <a:pt x="60528" y="33312"/>
                  </a:lnTo>
                  <a:lnTo>
                    <a:pt x="63411" y="23990"/>
                  </a:lnTo>
                  <a:lnTo>
                    <a:pt x="63411" y="18262"/>
                  </a:lnTo>
                  <a:lnTo>
                    <a:pt x="60528" y="8953"/>
                  </a:lnTo>
                  <a:lnTo>
                    <a:pt x="51168" y="3213"/>
                  </a:lnTo>
                  <a:lnTo>
                    <a:pt x="36029" y="0"/>
                  </a:lnTo>
                  <a:lnTo>
                    <a:pt x="27025" y="0"/>
                  </a:lnTo>
                  <a:lnTo>
                    <a:pt x="11887" y="3213"/>
                  </a:lnTo>
                  <a:lnTo>
                    <a:pt x="2882" y="8953"/>
                  </a:lnTo>
                  <a:lnTo>
                    <a:pt x="0" y="18262"/>
                  </a:lnTo>
                  <a:lnTo>
                    <a:pt x="0" y="23990"/>
                  </a:lnTo>
                  <a:lnTo>
                    <a:pt x="36029" y="39039"/>
                  </a:lnTo>
                  <a:lnTo>
                    <a:pt x="63411" y="2399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2" name="object 117"/>
            <p:cNvSpPr/>
            <p:nvPr/>
          </p:nvSpPr>
          <p:spPr>
            <a:xfrm>
              <a:off x="3854716" y="2551430"/>
              <a:ext cx="63411" cy="15049"/>
            </a:xfrm>
            <a:custGeom>
              <a:avLst/>
              <a:gdLst/>
              <a:ahLst/>
              <a:cxnLst/>
              <a:rect l="l" t="t" r="r" b="b"/>
              <a:pathLst>
                <a:path w="63411" h="15049">
                  <a:moveTo>
                    <a:pt x="63411" y="15049"/>
                  </a:moveTo>
                  <a:lnTo>
                    <a:pt x="60528" y="8966"/>
                  </a:lnTo>
                  <a:lnTo>
                    <a:pt x="57289" y="5740"/>
                  </a:lnTo>
                  <a:lnTo>
                    <a:pt x="51168" y="2870"/>
                  </a:lnTo>
                  <a:lnTo>
                    <a:pt x="36029" y="0"/>
                  </a:lnTo>
                  <a:lnTo>
                    <a:pt x="27025" y="0"/>
                  </a:lnTo>
                  <a:lnTo>
                    <a:pt x="11887" y="2870"/>
                  </a:lnTo>
                  <a:lnTo>
                    <a:pt x="5765" y="5740"/>
                  </a:lnTo>
                  <a:lnTo>
                    <a:pt x="2882" y="8966"/>
                  </a:lnTo>
                  <a:lnTo>
                    <a:pt x="0" y="1504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3" name="object 118"/>
            <p:cNvSpPr/>
            <p:nvPr/>
          </p:nvSpPr>
          <p:spPr>
            <a:xfrm>
              <a:off x="3854716" y="2154542"/>
              <a:ext cx="63411" cy="42265"/>
            </a:xfrm>
            <a:custGeom>
              <a:avLst/>
              <a:gdLst/>
              <a:ahLst/>
              <a:cxnLst/>
              <a:rect l="l" t="t" r="r" b="b"/>
              <a:pathLst>
                <a:path w="63411" h="42265">
                  <a:moveTo>
                    <a:pt x="0" y="36169"/>
                  </a:moveTo>
                  <a:lnTo>
                    <a:pt x="30264" y="42265"/>
                  </a:lnTo>
                  <a:lnTo>
                    <a:pt x="24142" y="36169"/>
                  </a:lnTo>
                  <a:lnTo>
                    <a:pt x="20891" y="27216"/>
                  </a:lnTo>
                  <a:lnTo>
                    <a:pt x="20891" y="17907"/>
                  </a:lnTo>
                  <a:lnTo>
                    <a:pt x="24142" y="8953"/>
                  </a:lnTo>
                  <a:lnTo>
                    <a:pt x="30264" y="2857"/>
                  </a:lnTo>
                  <a:lnTo>
                    <a:pt x="39268" y="0"/>
                  </a:lnTo>
                  <a:lnTo>
                    <a:pt x="45402" y="0"/>
                  </a:lnTo>
                  <a:lnTo>
                    <a:pt x="54406" y="2857"/>
                  </a:lnTo>
                  <a:lnTo>
                    <a:pt x="60528" y="8953"/>
                  </a:lnTo>
                  <a:lnTo>
                    <a:pt x="63411" y="17907"/>
                  </a:lnTo>
                  <a:lnTo>
                    <a:pt x="63411" y="27216"/>
                  </a:lnTo>
                  <a:lnTo>
                    <a:pt x="60528" y="36169"/>
                  </a:lnTo>
                  <a:lnTo>
                    <a:pt x="57289" y="39039"/>
                  </a:lnTo>
                  <a:lnTo>
                    <a:pt x="51168" y="42265"/>
                  </a:lnTo>
                  <a:lnTo>
                    <a:pt x="48285" y="42265"/>
                  </a:lnTo>
                  <a:lnTo>
                    <a:pt x="45402" y="39039"/>
                  </a:lnTo>
                  <a:lnTo>
                    <a:pt x="48285" y="36169"/>
                  </a:lnTo>
                  <a:lnTo>
                    <a:pt x="51168" y="3903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4" name="object 119"/>
            <p:cNvSpPr/>
            <p:nvPr/>
          </p:nvSpPr>
          <p:spPr>
            <a:xfrm>
              <a:off x="3875608" y="2157400"/>
              <a:ext cx="42519" cy="15049"/>
            </a:xfrm>
            <a:custGeom>
              <a:avLst/>
              <a:gdLst/>
              <a:ahLst/>
              <a:cxnLst/>
              <a:rect l="l" t="t" r="r" b="b"/>
              <a:pathLst>
                <a:path w="42519" h="15049">
                  <a:moveTo>
                    <a:pt x="0" y="15049"/>
                  </a:moveTo>
                  <a:lnTo>
                    <a:pt x="3251" y="9321"/>
                  </a:lnTo>
                  <a:lnTo>
                    <a:pt x="9372" y="3225"/>
                  </a:lnTo>
                  <a:lnTo>
                    <a:pt x="18376" y="0"/>
                  </a:lnTo>
                  <a:lnTo>
                    <a:pt x="24511" y="0"/>
                  </a:lnTo>
                  <a:lnTo>
                    <a:pt x="33515" y="3225"/>
                  </a:lnTo>
                  <a:lnTo>
                    <a:pt x="39636" y="9321"/>
                  </a:lnTo>
                  <a:lnTo>
                    <a:pt x="42519" y="1504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5" name="object 120"/>
            <p:cNvSpPr/>
            <p:nvPr/>
          </p:nvSpPr>
          <p:spPr>
            <a:xfrm>
              <a:off x="3854716" y="2160625"/>
              <a:ext cx="0" cy="30086"/>
            </a:xfrm>
            <a:custGeom>
              <a:avLst/>
              <a:gdLst/>
              <a:ahLst/>
              <a:cxnLst/>
              <a:rect l="l" t="t" r="r" b="b"/>
              <a:pathLst>
                <a:path h="30086">
                  <a:moveTo>
                    <a:pt x="0" y="30086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6" name="object 121"/>
            <p:cNvSpPr/>
            <p:nvPr/>
          </p:nvSpPr>
          <p:spPr>
            <a:xfrm>
              <a:off x="3854716" y="2160625"/>
              <a:ext cx="2870" cy="30086"/>
            </a:xfrm>
            <a:custGeom>
              <a:avLst/>
              <a:gdLst/>
              <a:ahLst/>
              <a:cxnLst/>
              <a:rect l="l" t="t" r="r" b="b"/>
              <a:pathLst>
                <a:path w="2870" h="30086">
                  <a:moveTo>
                    <a:pt x="2870" y="30086"/>
                  </a:moveTo>
                  <a:lnTo>
                    <a:pt x="2870" y="15049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7" name="object 122"/>
            <p:cNvSpPr/>
            <p:nvPr/>
          </p:nvSpPr>
          <p:spPr>
            <a:xfrm>
              <a:off x="3854716" y="1808861"/>
              <a:ext cx="63411" cy="15049"/>
            </a:xfrm>
            <a:custGeom>
              <a:avLst/>
              <a:gdLst/>
              <a:ahLst/>
              <a:cxnLst/>
              <a:rect l="l" t="t" r="r" b="b"/>
              <a:pathLst>
                <a:path w="63411" h="15049">
                  <a:moveTo>
                    <a:pt x="11887" y="15049"/>
                  </a:moveTo>
                  <a:lnTo>
                    <a:pt x="9004" y="8953"/>
                  </a:lnTo>
                  <a:lnTo>
                    <a:pt x="0" y="0"/>
                  </a:lnTo>
                  <a:lnTo>
                    <a:pt x="63411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8" name="object 123"/>
            <p:cNvSpPr/>
            <p:nvPr/>
          </p:nvSpPr>
          <p:spPr>
            <a:xfrm>
              <a:off x="3857586" y="1812087"/>
              <a:ext cx="60540" cy="0"/>
            </a:xfrm>
            <a:custGeom>
              <a:avLst/>
              <a:gdLst/>
              <a:ahLst/>
              <a:cxnLst/>
              <a:rect l="l" t="t" r="r" b="b"/>
              <a:pathLst>
                <a:path w="60540">
                  <a:moveTo>
                    <a:pt x="0" y="0"/>
                  </a:moveTo>
                  <a:lnTo>
                    <a:pt x="6054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99" name="object 124"/>
            <p:cNvSpPr/>
            <p:nvPr/>
          </p:nvSpPr>
          <p:spPr>
            <a:xfrm>
              <a:off x="3918127" y="1797050"/>
              <a:ext cx="0" cy="26860"/>
            </a:xfrm>
            <a:custGeom>
              <a:avLst/>
              <a:gdLst/>
              <a:ahLst/>
              <a:cxnLst/>
              <a:rect l="l" t="t" r="r" b="b"/>
              <a:pathLst>
                <a:path h="26860">
                  <a:moveTo>
                    <a:pt x="0" y="2686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0" name="object 125"/>
            <p:cNvSpPr/>
            <p:nvPr/>
          </p:nvSpPr>
          <p:spPr>
            <a:xfrm>
              <a:off x="3854716" y="1730768"/>
              <a:ext cx="63411" cy="41922"/>
            </a:xfrm>
            <a:custGeom>
              <a:avLst/>
              <a:gdLst/>
              <a:ahLst/>
              <a:cxnLst/>
              <a:rect l="l" t="t" r="r" b="b"/>
              <a:pathLst>
                <a:path w="63411" h="41922">
                  <a:moveTo>
                    <a:pt x="0" y="24003"/>
                  </a:moveTo>
                  <a:lnTo>
                    <a:pt x="2870" y="32956"/>
                  </a:lnTo>
                  <a:lnTo>
                    <a:pt x="11887" y="39052"/>
                  </a:lnTo>
                  <a:lnTo>
                    <a:pt x="27025" y="41922"/>
                  </a:lnTo>
                  <a:lnTo>
                    <a:pt x="36029" y="41922"/>
                  </a:lnTo>
                  <a:lnTo>
                    <a:pt x="51168" y="39052"/>
                  </a:lnTo>
                  <a:lnTo>
                    <a:pt x="60528" y="32956"/>
                  </a:lnTo>
                  <a:lnTo>
                    <a:pt x="63411" y="24003"/>
                  </a:lnTo>
                  <a:lnTo>
                    <a:pt x="63411" y="17919"/>
                  </a:lnTo>
                  <a:lnTo>
                    <a:pt x="60528" y="8966"/>
                  </a:lnTo>
                  <a:lnTo>
                    <a:pt x="51168" y="2870"/>
                  </a:lnTo>
                  <a:lnTo>
                    <a:pt x="36029" y="0"/>
                  </a:lnTo>
                  <a:lnTo>
                    <a:pt x="27025" y="0"/>
                  </a:lnTo>
                  <a:lnTo>
                    <a:pt x="11887" y="2870"/>
                  </a:lnTo>
                  <a:lnTo>
                    <a:pt x="2882" y="8966"/>
                  </a:lnTo>
                  <a:lnTo>
                    <a:pt x="0" y="17919"/>
                  </a:lnTo>
                  <a:lnTo>
                    <a:pt x="0" y="24003"/>
                  </a:lnTo>
                  <a:lnTo>
                    <a:pt x="36029" y="39052"/>
                  </a:lnTo>
                  <a:lnTo>
                    <a:pt x="63411" y="24003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1" name="object 126"/>
            <p:cNvSpPr/>
            <p:nvPr/>
          </p:nvSpPr>
          <p:spPr>
            <a:xfrm>
              <a:off x="3854716" y="1733639"/>
              <a:ext cx="63411" cy="15049"/>
            </a:xfrm>
            <a:custGeom>
              <a:avLst/>
              <a:gdLst/>
              <a:ahLst/>
              <a:cxnLst/>
              <a:rect l="l" t="t" r="r" b="b"/>
              <a:pathLst>
                <a:path w="63411" h="15049">
                  <a:moveTo>
                    <a:pt x="63411" y="15049"/>
                  </a:moveTo>
                  <a:lnTo>
                    <a:pt x="60528" y="8953"/>
                  </a:lnTo>
                  <a:lnTo>
                    <a:pt x="57289" y="6096"/>
                  </a:lnTo>
                  <a:lnTo>
                    <a:pt x="51168" y="3225"/>
                  </a:lnTo>
                  <a:lnTo>
                    <a:pt x="36029" y="0"/>
                  </a:lnTo>
                  <a:lnTo>
                    <a:pt x="27025" y="0"/>
                  </a:lnTo>
                  <a:lnTo>
                    <a:pt x="11887" y="3225"/>
                  </a:lnTo>
                  <a:lnTo>
                    <a:pt x="5765" y="6096"/>
                  </a:lnTo>
                  <a:lnTo>
                    <a:pt x="2882" y="8953"/>
                  </a:lnTo>
                  <a:lnTo>
                    <a:pt x="0" y="1504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2" name="object 127"/>
            <p:cNvSpPr/>
            <p:nvPr/>
          </p:nvSpPr>
          <p:spPr>
            <a:xfrm>
              <a:off x="3854716" y="1415186"/>
              <a:ext cx="63411" cy="15049"/>
            </a:xfrm>
            <a:custGeom>
              <a:avLst/>
              <a:gdLst/>
              <a:ahLst/>
              <a:cxnLst/>
              <a:rect l="l" t="t" r="r" b="b"/>
              <a:pathLst>
                <a:path w="63411" h="15049">
                  <a:moveTo>
                    <a:pt x="11887" y="15049"/>
                  </a:moveTo>
                  <a:lnTo>
                    <a:pt x="9004" y="8966"/>
                  </a:lnTo>
                  <a:lnTo>
                    <a:pt x="0" y="0"/>
                  </a:lnTo>
                  <a:lnTo>
                    <a:pt x="63411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3" name="object 128"/>
            <p:cNvSpPr/>
            <p:nvPr/>
          </p:nvSpPr>
          <p:spPr>
            <a:xfrm>
              <a:off x="3857586" y="1418056"/>
              <a:ext cx="60540" cy="0"/>
            </a:xfrm>
            <a:custGeom>
              <a:avLst/>
              <a:gdLst/>
              <a:ahLst/>
              <a:cxnLst/>
              <a:rect l="l" t="t" r="r" b="b"/>
              <a:pathLst>
                <a:path w="60540">
                  <a:moveTo>
                    <a:pt x="0" y="0"/>
                  </a:moveTo>
                  <a:lnTo>
                    <a:pt x="6054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4" name="object 129"/>
            <p:cNvSpPr/>
            <p:nvPr/>
          </p:nvSpPr>
          <p:spPr>
            <a:xfrm>
              <a:off x="3918127" y="1403007"/>
              <a:ext cx="0" cy="27228"/>
            </a:xfrm>
            <a:custGeom>
              <a:avLst/>
              <a:gdLst/>
              <a:ahLst/>
              <a:cxnLst/>
              <a:rect l="l" t="t" r="r" b="b"/>
              <a:pathLst>
                <a:path h="27228">
                  <a:moveTo>
                    <a:pt x="0" y="2722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5" name="object 130"/>
            <p:cNvSpPr/>
            <p:nvPr/>
          </p:nvSpPr>
          <p:spPr>
            <a:xfrm>
              <a:off x="3854716" y="1337107"/>
              <a:ext cx="63411" cy="41910"/>
            </a:xfrm>
            <a:custGeom>
              <a:avLst/>
              <a:gdLst/>
              <a:ahLst/>
              <a:cxnLst/>
              <a:rect l="l" t="t" r="r" b="b"/>
              <a:pathLst>
                <a:path w="63411" h="41910">
                  <a:moveTo>
                    <a:pt x="0" y="35814"/>
                  </a:moveTo>
                  <a:lnTo>
                    <a:pt x="30264" y="41910"/>
                  </a:lnTo>
                  <a:lnTo>
                    <a:pt x="24142" y="35814"/>
                  </a:lnTo>
                  <a:lnTo>
                    <a:pt x="20891" y="26860"/>
                  </a:lnTo>
                  <a:lnTo>
                    <a:pt x="20891" y="17907"/>
                  </a:lnTo>
                  <a:lnTo>
                    <a:pt x="24142" y="8953"/>
                  </a:lnTo>
                  <a:lnTo>
                    <a:pt x="30264" y="2857"/>
                  </a:lnTo>
                  <a:lnTo>
                    <a:pt x="39268" y="0"/>
                  </a:lnTo>
                  <a:lnTo>
                    <a:pt x="45402" y="0"/>
                  </a:lnTo>
                  <a:lnTo>
                    <a:pt x="54406" y="2857"/>
                  </a:lnTo>
                  <a:lnTo>
                    <a:pt x="60528" y="8953"/>
                  </a:lnTo>
                  <a:lnTo>
                    <a:pt x="63411" y="17907"/>
                  </a:lnTo>
                  <a:lnTo>
                    <a:pt x="63411" y="26860"/>
                  </a:lnTo>
                  <a:lnTo>
                    <a:pt x="60528" y="35814"/>
                  </a:lnTo>
                  <a:lnTo>
                    <a:pt x="57289" y="39039"/>
                  </a:lnTo>
                  <a:lnTo>
                    <a:pt x="51168" y="41910"/>
                  </a:lnTo>
                  <a:lnTo>
                    <a:pt x="48285" y="41910"/>
                  </a:lnTo>
                  <a:lnTo>
                    <a:pt x="45402" y="39039"/>
                  </a:lnTo>
                  <a:lnTo>
                    <a:pt x="48285" y="35814"/>
                  </a:lnTo>
                  <a:lnTo>
                    <a:pt x="51168" y="3903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6" name="object 131"/>
            <p:cNvSpPr/>
            <p:nvPr/>
          </p:nvSpPr>
          <p:spPr>
            <a:xfrm>
              <a:off x="3875608" y="1339964"/>
              <a:ext cx="42519" cy="15049"/>
            </a:xfrm>
            <a:custGeom>
              <a:avLst/>
              <a:gdLst/>
              <a:ahLst/>
              <a:cxnLst/>
              <a:rect l="l" t="t" r="r" b="b"/>
              <a:pathLst>
                <a:path w="42519" h="15049">
                  <a:moveTo>
                    <a:pt x="0" y="15049"/>
                  </a:moveTo>
                  <a:lnTo>
                    <a:pt x="3251" y="8953"/>
                  </a:lnTo>
                  <a:lnTo>
                    <a:pt x="9372" y="2870"/>
                  </a:lnTo>
                  <a:lnTo>
                    <a:pt x="18376" y="0"/>
                  </a:lnTo>
                  <a:lnTo>
                    <a:pt x="24511" y="0"/>
                  </a:lnTo>
                  <a:lnTo>
                    <a:pt x="33515" y="2870"/>
                  </a:lnTo>
                  <a:lnTo>
                    <a:pt x="39636" y="8953"/>
                  </a:lnTo>
                  <a:lnTo>
                    <a:pt x="42519" y="1504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7" name="object 132"/>
            <p:cNvSpPr/>
            <p:nvPr/>
          </p:nvSpPr>
          <p:spPr>
            <a:xfrm>
              <a:off x="3854716" y="1342834"/>
              <a:ext cx="0" cy="30086"/>
            </a:xfrm>
            <a:custGeom>
              <a:avLst/>
              <a:gdLst/>
              <a:ahLst/>
              <a:cxnLst/>
              <a:rect l="l" t="t" r="r" b="b"/>
              <a:pathLst>
                <a:path h="30086">
                  <a:moveTo>
                    <a:pt x="0" y="30086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8" name="object 133"/>
            <p:cNvSpPr/>
            <p:nvPr/>
          </p:nvSpPr>
          <p:spPr>
            <a:xfrm>
              <a:off x="3854716" y="1342834"/>
              <a:ext cx="2870" cy="30086"/>
            </a:xfrm>
            <a:custGeom>
              <a:avLst/>
              <a:gdLst/>
              <a:ahLst/>
              <a:cxnLst/>
              <a:rect l="l" t="t" r="r" b="b"/>
              <a:pathLst>
                <a:path w="2870" h="30086">
                  <a:moveTo>
                    <a:pt x="2870" y="30086"/>
                  </a:moveTo>
                  <a:lnTo>
                    <a:pt x="2870" y="15049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09" name="object 134"/>
            <p:cNvSpPr/>
            <p:nvPr/>
          </p:nvSpPr>
          <p:spPr>
            <a:xfrm>
              <a:off x="3854716" y="1003249"/>
              <a:ext cx="63411" cy="42265"/>
            </a:xfrm>
            <a:custGeom>
              <a:avLst/>
              <a:gdLst/>
              <a:ahLst/>
              <a:cxnLst/>
              <a:rect l="l" t="t" r="r" b="b"/>
              <a:pathLst>
                <a:path w="63411" h="42265">
                  <a:moveTo>
                    <a:pt x="11887" y="39408"/>
                  </a:moveTo>
                  <a:lnTo>
                    <a:pt x="15125" y="36182"/>
                  </a:lnTo>
                  <a:lnTo>
                    <a:pt x="18008" y="39408"/>
                  </a:lnTo>
                  <a:lnTo>
                    <a:pt x="15125" y="42265"/>
                  </a:lnTo>
                  <a:lnTo>
                    <a:pt x="11887" y="42265"/>
                  </a:lnTo>
                  <a:lnTo>
                    <a:pt x="5753" y="39408"/>
                  </a:lnTo>
                  <a:lnTo>
                    <a:pt x="2882" y="36182"/>
                  </a:lnTo>
                  <a:lnTo>
                    <a:pt x="0" y="27228"/>
                  </a:lnTo>
                  <a:lnTo>
                    <a:pt x="0" y="15049"/>
                  </a:lnTo>
                  <a:lnTo>
                    <a:pt x="2882" y="6096"/>
                  </a:lnTo>
                  <a:lnTo>
                    <a:pt x="5765" y="3225"/>
                  </a:lnTo>
                  <a:lnTo>
                    <a:pt x="11887" y="0"/>
                  </a:lnTo>
                  <a:lnTo>
                    <a:pt x="18008" y="0"/>
                  </a:lnTo>
                  <a:lnTo>
                    <a:pt x="24142" y="3225"/>
                  </a:lnTo>
                  <a:lnTo>
                    <a:pt x="30264" y="12179"/>
                  </a:lnTo>
                  <a:lnTo>
                    <a:pt x="36029" y="27228"/>
                  </a:lnTo>
                  <a:lnTo>
                    <a:pt x="39268" y="33312"/>
                  </a:lnTo>
                  <a:lnTo>
                    <a:pt x="45402" y="39408"/>
                  </a:lnTo>
                  <a:lnTo>
                    <a:pt x="54406" y="42265"/>
                  </a:lnTo>
                  <a:lnTo>
                    <a:pt x="63411" y="42265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0" name="object 135"/>
            <p:cNvSpPr/>
            <p:nvPr/>
          </p:nvSpPr>
          <p:spPr>
            <a:xfrm>
              <a:off x="3854716" y="1006475"/>
              <a:ext cx="36029" cy="24003"/>
            </a:xfrm>
            <a:custGeom>
              <a:avLst/>
              <a:gdLst/>
              <a:ahLst/>
              <a:cxnLst/>
              <a:rect l="l" t="t" r="r" b="b"/>
              <a:pathLst>
                <a:path w="36029" h="24003">
                  <a:moveTo>
                    <a:pt x="0" y="11823"/>
                  </a:moveTo>
                  <a:lnTo>
                    <a:pt x="2870" y="6083"/>
                  </a:lnTo>
                  <a:lnTo>
                    <a:pt x="5753" y="2870"/>
                  </a:lnTo>
                  <a:lnTo>
                    <a:pt x="11887" y="0"/>
                  </a:lnTo>
                  <a:lnTo>
                    <a:pt x="18008" y="0"/>
                  </a:lnTo>
                  <a:lnTo>
                    <a:pt x="24142" y="2870"/>
                  </a:lnTo>
                  <a:lnTo>
                    <a:pt x="30264" y="11823"/>
                  </a:lnTo>
                  <a:lnTo>
                    <a:pt x="36029" y="24003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1" name="object 136"/>
            <p:cNvSpPr/>
            <p:nvPr/>
          </p:nvSpPr>
          <p:spPr>
            <a:xfrm>
              <a:off x="3909123" y="1003249"/>
              <a:ext cx="6121" cy="42265"/>
            </a:xfrm>
            <a:custGeom>
              <a:avLst/>
              <a:gdLst/>
              <a:ahLst/>
              <a:cxnLst/>
              <a:rect l="l" t="t" r="r" b="b"/>
              <a:pathLst>
                <a:path w="6121" h="42265">
                  <a:moveTo>
                    <a:pt x="2882" y="42265"/>
                  </a:moveTo>
                  <a:lnTo>
                    <a:pt x="0" y="39408"/>
                  </a:lnTo>
                  <a:lnTo>
                    <a:pt x="0" y="33312"/>
                  </a:lnTo>
                  <a:lnTo>
                    <a:pt x="6121" y="18275"/>
                  </a:lnTo>
                  <a:lnTo>
                    <a:pt x="6121" y="9309"/>
                  </a:lnTo>
                  <a:lnTo>
                    <a:pt x="2882" y="3225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2" name="object 137"/>
            <p:cNvSpPr/>
            <p:nvPr/>
          </p:nvSpPr>
          <p:spPr>
            <a:xfrm>
              <a:off x="3903002" y="1003249"/>
              <a:ext cx="15125" cy="33312"/>
            </a:xfrm>
            <a:custGeom>
              <a:avLst/>
              <a:gdLst/>
              <a:ahLst/>
              <a:cxnLst/>
              <a:rect l="l" t="t" r="r" b="b"/>
              <a:pathLst>
                <a:path w="15125" h="33312">
                  <a:moveTo>
                    <a:pt x="6121" y="33312"/>
                  </a:moveTo>
                  <a:lnTo>
                    <a:pt x="15125" y="18275"/>
                  </a:lnTo>
                  <a:lnTo>
                    <a:pt x="15125" y="6096"/>
                  </a:lnTo>
                  <a:lnTo>
                    <a:pt x="12242" y="3225"/>
                  </a:lnTo>
                  <a:lnTo>
                    <a:pt x="6121" y="0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3" name="object 138"/>
            <p:cNvSpPr/>
            <p:nvPr/>
          </p:nvSpPr>
          <p:spPr>
            <a:xfrm>
              <a:off x="3854716" y="943076"/>
              <a:ext cx="63411" cy="42265"/>
            </a:xfrm>
            <a:custGeom>
              <a:avLst/>
              <a:gdLst/>
              <a:ahLst/>
              <a:cxnLst/>
              <a:rect l="l" t="t" r="r" b="b"/>
              <a:pathLst>
                <a:path w="63411" h="42265">
                  <a:moveTo>
                    <a:pt x="0" y="24345"/>
                  </a:moveTo>
                  <a:lnTo>
                    <a:pt x="2870" y="33312"/>
                  </a:lnTo>
                  <a:lnTo>
                    <a:pt x="11887" y="39395"/>
                  </a:lnTo>
                  <a:lnTo>
                    <a:pt x="27025" y="42265"/>
                  </a:lnTo>
                  <a:lnTo>
                    <a:pt x="36029" y="42265"/>
                  </a:lnTo>
                  <a:lnTo>
                    <a:pt x="51168" y="39395"/>
                  </a:lnTo>
                  <a:lnTo>
                    <a:pt x="60528" y="33312"/>
                  </a:lnTo>
                  <a:lnTo>
                    <a:pt x="63411" y="24345"/>
                  </a:lnTo>
                  <a:lnTo>
                    <a:pt x="63411" y="18262"/>
                  </a:lnTo>
                  <a:lnTo>
                    <a:pt x="60528" y="9309"/>
                  </a:lnTo>
                  <a:lnTo>
                    <a:pt x="51168" y="3213"/>
                  </a:lnTo>
                  <a:lnTo>
                    <a:pt x="36029" y="0"/>
                  </a:lnTo>
                  <a:lnTo>
                    <a:pt x="27025" y="0"/>
                  </a:lnTo>
                  <a:lnTo>
                    <a:pt x="11887" y="3213"/>
                  </a:lnTo>
                  <a:lnTo>
                    <a:pt x="2882" y="9309"/>
                  </a:lnTo>
                  <a:lnTo>
                    <a:pt x="0" y="18262"/>
                  </a:lnTo>
                  <a:lnTo>
                    <a:pt x="0" y="24358"/>
                  </a:lnTo>
                  <a:lnTo>
                    <a:pt x="36029" y="39395"/>
                  </a:lnTo>
                  <a:lnTo>
                    <a:pt x="63411" y="24358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4" name="object 139"/>
            <p:cNvSpPr/>
            <p:nvPr/>
          </p:nvSpPr>
          <p:spPr>
            <a:xfrm>
              <a:off x="3854716" y="946289"/>
              <a:ext cx="63411" cy="15049"/>
            </a:xfrm>
            <a:custGeom>
              <a:avLst/>
              <a:gdLst/>
              <a:ahLst/>
              <a:cxnLst/>
              <a:rect l="l" t="t" r="r" b="b"/>
              <a:pathLst>
                <a:path w="63411" h="15049">
                  <a:moveTo>
                    <a:pt x="63411" y="15049"/>
                  </a:moveTo>
                  <a:lnTo>
                    <a:pt x="60528" y="8953"/>
                  </a:lnTo>
                  <a:lnTo>
                    <a:pt x="57289" y="6096"/>
                  </a:lnTo>
                  <a:lnTo>
                    <a:pt x="51168" y="2870"/>
                  </a:lnTo>
                  <a:lnTo>
                    <a:pt x="36029" y="0"/>
                  </a:lnTo>
                  <a:lnTo>
                    <a:pt x="27025" y="0"/>
                  </a:lnTo>
                  <a:lnTo>
                    <a:pt x="11887" y="2870"/>
                  </a:lnTo>
                  <a:lnTo>
                    <a:pt x="5765" y="6096"/>
                  </a:lnTo>
                  <a:lnTo>
                    <a:pt x="2882" y="8953"/>
                  </a:lnTo>
                  <a:lnTo>
                    <a:pt x="0" y="1504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5" name="object 140"/>
            <p:cNvSpPr/>
            <p:nvPr/>
          </p:nvSpPr>
          <p:spPr>
            <a:xfrm>
              <a:off x="3854716" y="609574"/>
              <a:ext cx="63411" cy="42278"/>
            </a:xfrm>
            <a:custGeom>
              <a:avLst/>
              <a:gdLst/>
              <a:ahLst/>
              <a:cxnLst/>
              <a:rect l="l" t="t" r="r" b="b"/>
              <a:pathLst>
                <a:path w="63411" h="42278">
                  <a:moveTo>
                    <a:pt x="11887" y="39052"/>
                  </a:moveTo>
                  <a:lnTo>
                    <a:pt x="15125" y="36182"/>
                  </a:lnTo>
                  <a:lnTo>
                    <a:pt x="18008" y="39052"/>
                  </a:lnTo>
                  <a:lnTo>
                    <a:pt x="15125" y="42265"/>
                  </a:lnTo>
                  <a:lnTo>
                    <a:pt x="11887" y="42265"/>
                  </a:lnTo>
                  <a:lnTo>
                    <a:pt x="5753" y="39052"/>
                  </a:lnTo>
                  <a:lnTo>
                    <a:pt x="2882" y="36182"/>
                  </a:lnTo>
                  <a:lnTo>
                    <a:pt x="0" y="27228"/>
                  </a:lnTo>
                  <a:lnTo>
                    <a:pt x="0" y="15049"/>
                  </a:lnTo>
                  <a:lnTo>
                    <a:pt x="2882" y="6096"/>
                  </a:lnTo>
                  <a:lnTo>
                    <a:pt x="5765" y="3225"/>
                  </a:lnTo>
                  <a:lnTo>
                    <a:pt x="11887" y="0"/>
                  </a:lnTo>
                  <a:lnTo>
                    <a:pt x="18008" y="0"/>
                  </a:lnTo>
                  <a:lnTo>
                    <a:pt x="24142" y="3225"/>
                  </a:lnTo>
                  <a:lnTo>
                    <a:pt x="30264" y="12179"/>
                  </a:lnTo>
                  <a:lnTo>
                    <a:pt x="36029" y="27228"/>
                  </a:lnTo>
                  <a:lnTo>
                    <a:pt x="39268" y="33312"/>
                  </a:lnTo>
                  <a:lnTo>
                    <a:pt x="45402" y="39052"/>
                  </a:lnTo>
                  <a:lnTo>
                    <a:pt x="54406" y="42278"/>
                  </a:lnTo>
                  <a:lnTo>
                    <a:pt x="63411" y="42278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6" name="object 141"/>
            <p:cNvSpPr/>
            <p:nvPr/>
          </p:nvSpPr>
          <p:spPr>
            <a:xfrm>
              <a:off x="3854716" y="612800"/>
              <a:ext cx="36029" cy="24003"/>
            </a:xfrm>
            <a:custGeom>
              <a:avLst/>
              <a:gdLst/>
              <a:ahLst/>
              <a:cxnLst/>
              <a:rect l="l" t="t" r="r" b="b"/>
              <a:pathLst>
                <a:path w="36029" h="24003">
                  <a:moveTo>
                    <a:pt x="0" y="11823"/>
                  </a:moveTo>
                  <a:lnTo>
                    <a:pt x="2870" y="5727"/>
                  </a:lnTo>
                  <a:lnTo>
                    <a:pt x="5753" y="2870"/>
                  </a:lnTo>
                  <a:lnTo>
                    <a:pt x="11887" y="0"/>
                  </a:lnTo>
                  <a:lnTo>
                    <a:pt x="18008" y="0"/>
                  </a:lnTo>
                  <a:lnTo>
                    <a:pt x="24142" y="2870"/>
                  </a:lnTo>
                  <a:lnTo>
                    <a:pt x="30264" y="11823"/>
                  </a:lnTo>
                  <a:lnTo>
                    <a:pt x="36029" y="24003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7" name="object 142"/>
            <p:cNvSpPr/>
            <p:nvPr/>
          </p:nvSpPr>
          <p:spPr>
            <a:xfrm>
              <a:off x="3909123" y="609574"/>
              <a:ext cx="6121" cy="42265"/>
            </a:xfrm>
            <a:custGeom>
              <a:avLst/>
              <a:gdLst/>
              <a:ahLst/>
              <a:cxnLst/>
              <a:rect l="l" t="t" r="r" b="b"/>
              <a:pathLst>
                <a:path w="6121" h="42265">
                  <a:moveTo>
                    <a:pt x="2882" y="42265"/>
                  </a:moveTo>
                  <a:lnTo>
                    <a:pt x="0" y="39052"/>
                  </a:lnTo>
                  <a:lnTo>
                    <a:pt x="0" y="33312"/>
                  </a:lnTo>
                  <a:lnTo>
                    <a:pt x="6121" y="18275"/>
                  </a:lnTo>
                  <a:lnTo>
                    <a:pt x="6121" y="8953"/>
                  </a:lnTo>
                  <a:lnTo>
                    <a:pt x="2882" y="3225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8" name="object 143"/>
            <p:cNvSpPr/>
            <p:nvPr/>
          </p:nvSpPr>
          <p:spPr>
            <a:xfrm>
              <a:off x="3903002" y="609574"/>
              <a:ext cx="15125" cy="33312"/>
            </a:xfrm>
            <a:custGeom>
              <a:avLst/>
              <a:gdLst/>
              <a:ahLst/>
              <a:cxnLst/>
              <a:rect l="l" t="t" r="r" b="b"/>
              <a:pathLst>
                <a:path w="15125" h="33312">
                  <a:moveTo>
                    <a:pt x="6121" y="33312"/>
                  </a:moveTo>
                  <a:lnTo>
                    <a:pt x="15125" y="18275"/>
                  </a:lnTo>
                  <a:lnTo>
                    <a:pt x="15125" y="6096"/>
                  </a:lnTo>
                  <a:lnTo>
                    <a:pt x="12242" y="3225"/>
                  </a:lnTo>
                  <a:lnTo>
                    <a:pt x="6121" y="0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19" name="object 144"/>
            <p:cNvSpPr/>
            <p:nvPr/>
          </p:nvSpPr>
          <p:spPr>
            <a:xfrm>
              <a:off x="3854716" y="549402"/>
              <a:ext cx="63411" cy="42265"/>
            </a:xfrm>
            <a:custGeom>
              <a:avLst/>
              <a:gdLst/>
              <a:ahLst/>
              <a:cxnLst/>
              <a:rect l="l" t="t" r="r" b="b"/>
              <a:pathLst>
                <a:path w="63411" h="42265">
                  <a:moveTo>
                    <a:pt x="0" y="36169"/>
                  </a:moveTo>
                  <a:lnTo>
                    <a:pt x="30264" y="42265"/>
                  </a:lnTo>
                  <a:lnTo>
                    <a:pt x="24142" y="36169"/>
                  </a:lnTo>
                  <a:lnTo>
                    <a:pt x="20891" y="27216"/>
                  </a:lnTo>
                  <a:lnTo>
                    <a:pt x="20891" y="18262"/>
                  </a:lnTo>
                  <a:lnTo>
                    <a:pt x="24142" y="8953"/>
                  </a:lnTo>
                  <a:lnTo>
                    <a:pt x="30264" y="3213"/>
                  </a:lnTo>
                  <a:lnTo>
                    <a:pt x="39268" y="0"/>
                  </a:lnTo>
                  <a:lnTo>
                    <a:pt x="45402" y="0"/>
                  </a:lnTo>
                  <a:lnTo>
                    <a:pt x="54406" y="3213"/>
                  </a:lnTo>
                  <a:lnTo>
                    <a:pt x="60528" y="8953"/>
                  </a:lnTo>
                  <a:lnTo>
                    <a:pt x="63411" y="18262"/>
                  </a:lnTo>
                  <a:lnTo>
                    <a:pt x="63411" y="27216"/>
                  </a:lnTo>
                  <a:lnTo>
                    <a:pt x="60528" y="36169"/>
                  </a:lnTo>
                  <a:lnTo>
                    <a:pt x="57289" y="39039"/>
                  </a:lnTo>
                  <a:lnTo>
                    <a:pt x="51168" y="42265"/>
                  </a:lnTo>
                  <a:lnTo>
                    <a:pt x="48285" y="42265"/>
                  </a:lnTo>
                  <a:lnTo>
                    <a:pt x="45402" y="39039"/>
                  </a:lnTo>
                  <a:lnTo>
                    <a:pt x="48285" y="36169"/>
                  </a:lnTo>
                  <a:lnTo>
                    <a:pt x="51168" y="3903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0" name="object 145"/>
            <p:cNvSpPr/>
            <p:nvPr/>
          </p:nvSpPr>
          <p:spPr>
            <a:xfrm>
              <a:off x="3875608" y="552615"/>
              <a:ext cx="42519" cy="15049"/>
            </a:xfrm>
            <a:custGeom>
              <a:avLst/>
              <a:gdLst/>
              <a:ahLst/>
              <a:cxnLst/>
              <a:rect l="l" t="t" r="r" b="b"/>
              <a:pathLst>
                <a:path w="42519" h="15049">
                  <a:moveTo>
                    <a:pt x="0" y="15049"/>
                  </a:moveTo>
                  <a:lnTo>
                    <a:pt x="3251" y="8966"/>
                  </a:lnTo>
                  <a:lnTo>
                    <a:pt x="9372" y="2870"/>
                  </a:lnTo>
                  <a:lnTo>
                    <a:pt x="18376" y="0"/>
                  </a:lnTo>
                  <a:lnTo>
                    <a:pt x="24511" y="0"/>
                  </a:lnTo>
                  <a:lnTo>
                    <a:pt x="33515" y="2870"/>
                  </a:lnTo>
                  <a:lnTo>
                    <a:pt x="39636" y="8966"/>
                  </a:lnTo>
                  <a:lnTo>
                    <a:pt x="42519" y="15049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1" name="object 146"/>
            <p:cNvSpPr/>
            <p:nvPr/>
          </p:nvSpPr>
          <p:spPr>
            <a:xfrm>
              <a:off x="3854716" y="555485"/>
              <a:ext cx="0" cy="30086"/>
            </a:xfrm>
            <a:custGeom>
              <a:avLst/>
              <a:gdLst/>
              <a:ahLst/>
              <a:cxnLst/>
              <a:rect l="l" t="t" r="r" b="b"/>
              <a:pathLst>
                <a:path h="30086">
                  <a:moveTo>
                    <a:pt x="0" y="30086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2" name="object 147"/>
            <p:cNvSpPr/>
            <p:nvPr/>
          </p:nvSpPr>
          <p:spPr>
            <a:xfrm>
              <a:off x="3854716" y="555485"/>
              <a:ext cx="2870" cy="30086"/>
            </a:xfrm>
            <a:custGeom>
              <a:avLst/>
              <a:gdLst/>
              <a:ahLst/>
              <a:cxnLst/>
              <a:rect l="l" t="t" r="r" b="b"/>
              <a:pathLst>
                <a:path w="2870" h="30086">
                  <a:moveTo>
                    <a:pt x="2870" y="30086"/>
                  </a:moveTo>
                  <a:lnTo>
                    <a:pt x="2870" y="15049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3" name="object 148"/>
            <p:cNvSpPr/>
            <p:nvPr/>
          </p:nvSpPr>
          <p:spPr>
            <a:xfrm>
              <a:off x="4524561" y="1555697"/>
              <a:ext cx="40570" cy="38593"/>
            </a:xfrm>
            <a:custGeom>
              <a:avLst/>
              <a:gdLst/>
              <a:ahLst/>
              <a:cxnLst/>
              <a:rect l="l" t="t" r="r" b="b"/>
              <a:pathLst>
                <a:path w="40570" h="38593">
                  <a:moveTo>
                    <a:pt x="40570" y="20458"/>
                  </a:moveTo>
                  <a:lnTo>
                    <a:pt x="35986" y="7368"/>
                  </a:lnTo>
                  <a:lnTo>
                    <a:pt x="24471" y="0"/>
                  </a:lnTo>
                  <a:lnTo>
                    <a:pt x="8856" y="3097"/>
                  </a:lnTo>
                  <a:lnTo>
                    <a:pt x="0" y="12132"/>
                  </a:lnTo>
                  <a:lnTo>
                    <a:pt x="1723" y="28888"/>
                  </a:lnTo>
                  <a:lnTo>
                    <a:pt x="9151" y="38593"/>
                  </a:lnTo>
                  <a:lnTo>
                    <a:pt x="26535" y="37920"/>
                  </a:lnTo>
                  <a:lnTo>
                    <a:pt x="36800" y="31616"/>
                  </a:lnTo>
                  <a:lnTo>
                    <a:pt x="40533" y="21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4" name="object 149"/>
            <p:cNvSpPr/>
            <p:nvPr/>
          </p:nvSpPr>
          <p:spPr>
            <a:xfrm>
              <a:off x="4710491" y="1467317"/>
              <a:ext cx="40577" cy="38590"/>
            </a:xfrm>
            <a:custGeom>
              <a:avLst/>
              <a:gdLst/>
              <a:ahLst/>
              <a:cxnLst/>
              <a:rect l="l" t="t" r="r" b="b"/>
              <a:pathLst>
                <a:path w="40577" h="38590">
                  <a:moveTo>
                    <a:pt x="40577" y="20445"/>
                  </a:moveTo>
                  <a:lnTo>
                    <a:pt x="35988" y="7366"/>
                  </a:lnTo>
                  <a:lnTo>
                    <a:pt x="24466" y="0"/>
                  </a:lnTo>
                  <a:lnTo>
                    <a:pt x="8849" y="3100"/>
                  </a:lnTo>
                  <a:lnTo>
                    <a:pt x="0" y="12138"/>
                  </a:lnTo>
                  <a:lnTo>
                    <a:pt x="1729" y="28891"/>
                  </a:lnTo>
                  <a:lnTo>
                    <a:pt x="9162" y="38590"/>
                  </a:lnTo>
                  <a:lnTo>
                    <a:pt x="26541" y="37909"/>
                  </a:lnTo>
                  <a:lnTo>
                    <a:pt x="36808" y="31600"/>
                  </a:lnTo>
                  <a:lnTo>
                    <a:pt x="40541" y="216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5" name="object 150"/>
            <p:cNvSpPr/>
            <p:nvPr/>
          </p:nvSpPr>
          <p:spPr>
            <a:xfrm>
              <a:off x="4895662" y="1294340"/>
              <a:ext cx="40567" cy="38603"/>
            </a:xfrm>
            <a:custGeom>
              <a:avLst/>
              <a:gdLst/>
              <a:ahLst/>
              <a:cxnLst/>
              <a:rect l="l" t="t" r="r" b="b"/>
              <a:pathLst>
                <a:path w="40567" h="38603">
                  <a:moveTo>
                    <a:pt x="40567" y="20447"/>
                  </a:moveTo>
                  <a:lnTo>
                    <a:pt x="35980" y="7365"/>
                  </a:lnTo>
                  <a:lnTo>
                    <a:pt x="24460" y="0"/>
                  </a:lnTo>
                  <a:lnTo>
                    <a:pt x="8846" y="3103"/>
                  </a:lnTo>
                  <a:lnTo>
                    <a:pt x="0" y="12146"/>
                  </a:lnTo>
                  <a:lnTo>
                    <a:pt x="1730" y="28902"/>
                  </a:lnTo>
                  <a:lnTo>
                    <a:pt x="9163" y="38603"/>
                  </a:lnTo>
                  <a:lnTo>
                    <a:pt x="26540" y="37923"/>
                  </a:lnTo>
                  <a:lnTo>
                    <a:pt x="36801" y="31611"/>
                  </a:lnTo>
                  <a:lnTo>
                    <a:pt x="40531" y="21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6" name="object 151"/>
            <p:cNvSpPr/>
            <p:nvPr/>
          </p:nvSpPr>
          <p:spPr>
            <a:xfrm>
              <a:off x="5080836" y="1280628"/>
              <a:ext cx="40567" cy="38594"/>
            </a:xfrm>
            <a:custGeom>
              <a:avLst/>
              <a:gdLst/>
              <a:ahLst/>
              <a:cxnLst/>
              <a:rect l="l" t="t" r="r" b="b"/>
              <a:pathLst>
                <a:path w="40567" h="38594">
                  <a:moveTo>
                    <a:pt x="40567" y="20447"/>
                  </a:moveTo>
                  <a:lnTo>
                    <a:pt x="35980" y="7365"/>
                  </a:lnTo>
                  <a:lnTo>
                    <a:pt x="24460" y="0"/>
                  </a:lnTo>
                  <a:lnTo>
                    <a:pt x="8846" y="3103"/>
                  </a:lnTo>
                  <a:lnTo>
                    <a:pt x="0" y="12146"/>
                  </a:lnTo>
                  <a:lnTo>
                    <a:pt x="1731" y="28897"/>
                  </a:lnTo>
                  <a:lnTo>
                    <a:pt x="9168" y="38594"/>
                  </a:lnTo>
                  <a:lnTo>
                    <a:pt x="26546" y="37910"/>
                  </a:lnTo>
                  <a:lnTo>
                    <a:pt x="36806" y="31596"/>
                  </a:lnTo>
                  <a:lnTo>
                    <a:pt x="40531" y="216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7" name="object 152"/>
            <p:cNvSpPr/>
            <p:nvPr/>
          </p:nvSpPr>
          <p:spPr>
            <a:xfrm>
              <a:off x="5266766" y="1358346"/>
              <a:ext cx="40575" cy="38595"/>
            </a:xfrm>
            <a:custGeom>
              <a:avLst/>
              <a:gdLst/>
              <a:ahLst/>
              <a:cxnLst/>
              <a:rect l="l" t="t" r="r" b="b"/>
              <a:pathLst>
                <a:path w="40575" h="38595">
                  <a:moveTo>
                    <a:pt x="40575" y="20447"/>
                  </a:moveTo>
                  <a:lnTo>
                    <a:pt x="35988" y="7365"/>
                  </a:lnTo>
                  <a:lnTo>
                    <a:pt x="24467" y="0"/>
                  </a:lnTo>
                  <a:lnTo>
                    <a:pt x="8853" y="3101"/>
                  </a:lnTo>
                  <a:lnTo>
                    <a:pt x="0" y="12139"/>
                  </a:lnTo>
                  <a:lnTo>
                    <a:pt x="1728" y="28889"/>
                  </a:lnTo>
                  <a:lnTo>
                    <a:pt x="9159" y="38595"/>
                  </a:lnTo>
                  <a:lnTo>
                    <a:pt x="26539" y="37919"/>
                  </a:lnTo>
                  <a:lnTo>
                    <a:pt x="36803" y="31611"/>
                  </a:lnTo>
                  <a:lnTo>
                    <a:pt x="40538" y="216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8" name="object 153"/>
            <p:cNvSpPr/>
            <p:nvPr/>
          </p:nvSpPr>
          <p:spPr>
            <a:xfrm>
              <a:off x="5452699" y="1113756"/>
              <a:ext cx="40567" cy="38594"/>
            </a:xfrm>
            <a:custGeom>
              <a:avLst/>
              <a:gdLst/>
              <a:ahLst/>
              <a:cxnLst/>
              <a:rect l="l" t="t" r="r" b="b"/>
              <a:pathLst>
                <a:path w="40567" h="38594">
                  <a:moveTo>
                    <a:pt x="40567" y="20447"/>
                  </a:moveTo>
                  <a:lnTo>
                    <a:pt x="35980" y="7365"/>
                  </a:lnTo>
                  <a:lnTo>
                    <a:pt x="24460" y="0"/>
                  </a:lnTo>
                  <a:lnTo>
                    <a:pt x="8846" y="3103"/>
                  </a:lnTo>
                  <a:lnTo>
                    <a:pt x="0" y="12146"/>
                  </a:lnTo>
                  <a:lnTo>
                    <a:pt x="1731" y="28897"/>
                  </a:lnTo>
                  <a:lnTo>
                    <a:pt x="9168" y="38594"/>
                  </a:lnTo>
                  <a:lnTo>
                    <a:pt x="26546" y="37910"/>
                  </a:lnTo>
                  <a:lnTo>
                    <a:pt x="36806" y="31596"/>
                  </a:lnTo>
                  <a:lnTo>
                    <a:pt x="40531" y="216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29" name="object 154"/>
            <p:cNvSpPr/>
            <p:nvPr/>
          </p:nvSpPr>
          <p:spPr>
            <a:xfrm>
              <a:off x="5637878" y="1153378"/>
              <a:ext cx="40562" cy="38599"/>
            </a:xfrm>
            <a:custGeom>
              <a:avLst/>
              <a:gdLst/>
              <a:ahLst/>
              <a:cxnLst/>
              <a:rect l="l" t="t" r="r" b="b"/>
              <a:pathLst>
                <a:path w="40562" h="38599">
                  <a:moveTo>
                    <a:pt x="40562" y="20458"/>
                  </a:moveTo>
                  <a:lnTo>
                    <a:pt x="35978" y="7368"/>
                  </a:lnTo>
                  <a:lnTo>
                    <a:pt x="24463" y="0"/>
                  </a:lnTo>
                  <a:lnTo>
                    <a:pt x="8849" y="3099"/>
                  </a:lnTo>
                  <a:lnTo>
                    <a:pt x="0" y="12138"/>
                  </a:lnTo>
                  <a:lnTo>
                    <a:pt x="1726" y="28896"/>
                  </a:lnTo>
                  <a:lnTo>
                    <a:pt x="9154" y="38599"/>
                  </a:lnTo>
                  <a:lnTo>
                    <a:pt x="26535" y="37920"/>
                  </a:lnTo>
                  <a:lnTo>
                    <a:pt x="36797" y="31611"/>
                  </a:lnTo>
                  <a:lnTo>
                    <a:pt x="40526" y="21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0" name="object 155"/>
            <p:cNvSpPr/>
            <p:nvPr/>
          </p:nvSpPr>
          <p:spPr>
            <a:xfrm>
              <a:off x="5823047" y="1065755"/>
              <a:ext cx="40567" cy="38594"/>
            </a:xfrm>
            <a:custGeom>
              <a:avLst/>
              <a:gdLst/>
              <a:ahLst/>
              <a:cxnLst/>
              <a:rect l="l" t="t" r="r" b="b"/>
              <a:pathLst>
                <a:path w="40567" h="38594">
                  <a:moveTo>
                    <a:pt x="40567" y="20447"/>
                  </a:moveTo>
                  <a:lnTo>
                    <a:pt x="35980" y="7365"/>
                  </a:lnTo>
                  <a:lnTo>
                    <a:pt x="24460" y="0"/>
                  </a:lnTo>
                  <a:lnTo>
                    <a:pt x="8846" y="3103"/>
                  </a:lnTo>
                  <a:lnTo>
                    <a:pt x="0" y="12146"/>
                  </a:lnTo>
                  <a:lnTo>
                    <a:pt x="1731" y="28897"/>
                  </a:lnTo>
                  <a:lnTo>
                    <a:pt x="9168" y="38594"/>
                  </a:lnTo>
                  <a:lnTo>
                    <a:pt x="26546" y="37910"/>
                  </a:lnTo>
                  <a:lnTo>
                    <a:pt x="36806" y="31596"/>
                  </a:lnTo>
                  <a:lnTo>
                    <a:pt x="40531" y="216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1" name="object 156"/>
            <p:cNvSpPr/>
            <p:nvPr/>
          </p:nvSpPr>
          <p:spPr>
            <a:xfrm>
              <a:off x="6008980" y="961361"/>
              <a:ext cx="40572" cy="38594"/>
            </a:xfrm>
            <a:custGeom>
              <a:avLst/>
              <a:gdLst/>
              <a:ahLst/>
              <a:cxnLst/>
              <a:rect l="l" t="t" r="r" b="b"/>
              <a:pathLst>
                <a:path w="40572" h="38594">
                  <a:moveTo>
                    <a:pt x="40572" y="20457"/>
                  </a:moveTo>
                  <a:lnTo>
                    <a:pt x="35987" y="7373"/>
                  </a:lnTo>
                  <a:lnTo>
                    <a:pt x="24472" y="0"/>
                  </a:lnTo>
                  <a:lnTo>
                    <a:pt x="8852" y="3100"/>
                  </a:lnTo>
                  <a:lnTo>
                    <a:pt x="0" y="12136"/>
                  </a:lnTo>
                  <a:lnTo>
                    <a:pt x="1722" y="28891"/>
                  </a:lnTo>
                  <a:lnTo>
                    <a:pt x="9150" y="38594"/>
                  </a:lnTo>
                  <a:lnTo>
                    <a:pt x="26535" y="37920"/>
                  </a:lnTo>
                  <a:lnTo>
                    <a:pt x="36801" y="31616"/>
                  </a:lnTo>
                  <a:lnTo>
                    <a:pt x="40535" y="21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2" name="object 157"/>
            <p:cNvSpPr/>
            <p:nvPr/>
          </p:nvSpPr>
          <p:spPr>
            <a:xfrm>
              <a:off x="6194915" y="1183855"/>
              <a:ext cx="40562" cy="38599"/>
            </a:xfrm>
            <a:custGeom>
              <a:avLst/>
              <a:gdLst/>
              <a:ahLst/>
              <a:cxnLst/>
              <a:rect l="l" t="t" r="r" b="b"/>
              <a:pathLst>
                <a:path w="40562" h="38599">
                  <a:moveTo>
                    <a:pt x="40562" y="20457"/>
                  </a:moveTo>
                  <a:lnTo>
                    <a:pt x="35978" y="7373"/>
                  </a:lnTo>
                  <a:lnTo>
                    <a:pt x="24463" y="0"/>
                  </a:lnTo>
                  <a:lnTo>
                    <a:pt x="8849" y="3102"/>
                  </a:lnTo>
                  <a:lnTo>
                    <a:pt x="0" y="12143"/>
                  </a:lnTo>
                  <a:lnTo>
                    <a:pt x="1726" y="28898"/>
                  </a:lnTo>
                  <a:lnTo>
                    <a:pt x="9156" y="38599"/>
                  </a:lnTo>
                  <a:lnTo>
                    <a:pt x="26536" y="37920"/>
                  </a:lnTo>
                  <a:lnTo>
                    <a:pt x="36798" y="31609"/>
                  </a:lnTo>
                  <a:lnTo>
                    <a:pt x="40526" y="216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3" name="object 158"/>
            <p:cNvSpPr/>
            <p:nvPr/>
          </p:nvSpPr>
          <p:spPr>
            <a:xfrm>
              <a:off x="6380848" y="1109185"/>
              <a:ext cx="40567" cy="38594"/>
            </a:xfrm>
            <a:custGeom>
              <a:avLst/>
              <a:gdLst/>
              <a:ahLst/>
              <a:cxnLst/>
              <a:rect l="l" t="t" r="r" b="b"/>
              <a:pathLst>
                <a:path w="40567" h="38594">
                  <a:moveTo>
                    <a:pt x="40567" y="20447"/>
                  </a:moveTo>
                  <a:lnTo>
                    <a:pt x="35980" y="7365"/>
                  </a:lnTo>
                  <a:lnTo>
                    <a:pt x="24460" y="0"/>
                  </a:lnTo>
                  <a:lnTo>
                    <a:pt x="8846" y="3103"/>
                  </a:lnTo>
                  <a:lnTo>
                    <a:pt x="0" y="12146"/>
                  </a:lnTo>
                  <a:lnTo>
                    <a:pt x="1731" y="28897"/>
                  </a:lnTo>
                  <a:lnTo>
                    <a:pt x="9168" y="38594"/>
                  </a:lnTo>
                  <a:lnTo>
                    <a:pt x="26546" y="37910"/>
                  </a:lnTo>
                  <a:lnTo>
                    <a:pt x="36806" y="31596"/>
                  </a:lnTo>
                  <a:lnTo>
                    <a:pt x="40531" y="216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4" name="object 159"/>
            <p:cNvSpPr/>
            <p:nvPr/>
          </p:nvSpPr>
          <p:spPr>
            <a:xfrm>
              <a:off x="6565258" y="1191475"/>
              <a:ext cx="40567" cy="38603"/>
            </a:xfrm>
            <a:custGeom>
              <a:avLst/>
              <a:gdLst/>
              <a:ahLst/>
              <a:cxnLst/>
              <a:rect l="l" t="t" r="r" b="b"/>
              <a:pathLst>
                <a:path w="40567" h="38603">
                  <a:moveTo>
                    <a:pt x="40567" y="20447"/>
                  </a:moveTo>
                  <a:lnTo>
                    <a:pt x="35980" y="7365"/>
                  </a:lnTo>
                  <a:lnTo>
                    <a:pt x="24460" y="0"/>
                  </a:lnTo>
                  <a:lnTo>
                    <a:pt x="8846" y="3103"/>
                  </a:lnTo>
                  <a:lnTo>
                    <a:pt x="0" y="12146"/>
                  </a:lnTo>
                  <a:lnTo>
                    <a:pt x="1730" y="28902"/>
                  </a:lnTo>
                  <a:lnTo>
                    <a:pt x="9163" y="38603"/>
                  </a:lnTo>
                  <a:lnTo>
                    <a:pt x="26540" y="37923"/>
                  </a:lnTo>
                  <a:lnTo>
                    <a:pt x="36801" y="31611"/>
                  </a:lnTo>
                  <a:lnTo>
                    <a:pt x="40531" y="21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5" name="object 160"/>
            <p:cNvSpPr/>
            <p:nvPr/>
          </p:nvSpPr>
          <p:spPr>
            <a:xfrm>
              <a:off x="4530191" y="1487601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6" name="object 161"/>
            <p:cNvSpPr/>
            <p:nvPr/>
          </p:nvSpPr>
          <p:spPr>
            <a:xfrm>
              <a:off x="4716119" y="1281861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18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18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7" name="object 162"/>
            <p:cNvSpPr/>
            <p:nvPr/>
          </p:nvSpPr>
          <p:spPr>
            <a:xfrm>
              <a:off x="4901285" y="1479219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8" name="object 163"/>
            <p:cNvSpPr/>
            <p:nvPr/>
          </p:nvSpPr>
          <p:spPr>
            <a:xfrm>
              <a:off x="5086451" y="1408353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9" name="object 164"/>
            <p:cNvSpPr/>
            <p:nvPr/>
          </p:nvSpPr>
          <p:spPr>
            <a:xfrm>
              <a:off x="5272379" y="1335963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18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18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0" name="object 165"/>
            <p:cNvSpPr/>
            <p:nvPr/>
          </p:nvSpPr>
          <p:spPr>
            <a:xfrm>
              <a:off x="5458307" y="1425117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1" name="object 166"/>
            <p:cNvSpPr/>
            <p:nvPr/>
          </p:nvSpPr>
          <p:spPr>
            <a:xfrm>
              <a:off x="5643473" y="1228521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2" name="object 167"/>
            <p:cNvSpPr/>
            <p:nvPr/>
          </p:nvSpPr>
          <p:spPr>
            <a:xfrm>
              <a:off x="5828639" y="1342059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3" name="object 168"/>
            <p:cNvSpPr/>
            <p:nvPr/>
          </p:nvSpPr>
          <p:spPr>
            <a:xfrm>
              <a:off x="6014567" y="1127176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4" name="object 169"/>
            <p:cNvSpPr/>
            <p:nvPr/>
          </p:nvSpPr>
          <p:spPr>
            <a:xfrm>
              <a:off x="6200495" y="1173657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5" name="object 170"/>
            <p:cNvSpPr/>
            <p:nvPr/>
          </p:nvSpPr>
          <p:spPr>
            <a:xfrm>
              <a:off x="6386423" y="1077646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6" name="object 171"/>
            <p:cNvSpPr/>
            <p:nvPr/>
          </p:nvSpPr>
          <p:spPr>
            <a:xfrm>
              <a:off x="6570827" y="1254429"/>
              <a:ext cx="27228" cy="27076"/>
            </a:xfrm>
            <a:custGeom>
              <a:avLst/>
              <a:gdLst/>
              <a:ahLst/>
              <a:cxnLst/>
              <a:rect l="l" t="t" r="r" b="b"/>
              <a:pathLst>
                <a:path w="27228" h="27076">
                  <a:moveTo>
                    <a:pt x="21132" y="0"/>
                  </a:moveTo>
                  <a:lnTo>
                    <a:pt x="6096" y="0"/>
                  </a:lnTo>
                  <a:lnTo>
                    <a:pt x="0" y="6070"/>
                  </a:lnTo>
                  <a:lnTo>
                    <a:pt x="0" y="21005"/>
                  </a:lnTo>
                  <a:lnTo>
                    <a:pt x="6096" y="27076"/>
                  </a:lnTo>
                  <a:lnTo>
                    <a:pt x="21132" y="27076"/>
                  </a:lnTo>
                  <a:lnTo>
                    <a:pt x="27228" y="21005"/>
                  </a:lnTo>
                  <a:lnTo>
                    <a:pt x="27228" y="6070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7" name="object 172"/>
            <p:cNvSpPr/>
            <p:nvPr/>
          </p:nvSpPr>
          <p:spPr>
            <a:xfrm>
              <a:off x="4543820" y="1896666"/>
              <a:ext cx="0" cy="42113"/>
            </a:xfrm>
            <a:custGeom>
              <a:avLst/>
              <a:gdLst/>
              <a:ahLst/>
              <a:cxnLst/>
              <a:rect l="l" t="t" r="r" b="b"/>
              <a:pathLst>
                <a:path h="42113">
                  <a:moveTo>
                    <a:pt x="0" y="0"/>
                  </a:moveTo>
                  <a:lnTo>
                    <a:pt x="0" y="42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8" name="object 173"/>
            <p:cNvSpPr/>
            <p:nvPr/>
          </p:nvSpPr>
          <p:spPr>
            <a:xfrm>
              <a:off x="4522637" y="1917722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9" name="object 174"/>
            <p:cNvSpPr/>
            <p:nvPr/>
          </p:nvSpPr>
          <p:spPr>
            <a:xfrm>
              <a:off x="4729402" y="1864428"/>
              <a:ext cx="0" cy="42113"/>
            </a:xfrm>
            <a:custGeom>
              <a:avLst/>
              <a:gdLst/>
              <a:ahLst/>
              <a:cxnLst/>
              <a:rect l="l" t="t" r="r" b="b"/>
              <a:pathLst>
                <a:path h="42113">
                  <a:moveTo>
                    <a:pt x="0" y="0"/>
                  </a:moveTo>
                  <a:lnTo>
                    <a:pt x="0" y="42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0" name="object 175"/>
            <p:cNvSpPr/>
            <p:nvPr/>
          </p:nvSpPr>
          <p:spPr>
            <a:xfrm>
              <a:off x="4708218" y="1885485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1" name="object 176"/>
            <p:cNvSpPr/>
            <p:nvPr/>
          </p:nvSpPr>
          <p:spPr>
            <a:xfrm>
              <a:off x="4914983" y="1798156"/>
              <a:ext cx="0" cy="42126"/>
            </a:xfrm>
            <a:custGeom>
              <a:avLst/>
              <a:gdLst/>
              <a:ahLst/>
              <a:cxnLst/>
              <a:rect l="l" t="t" r="r" b="b"/>
              <a:pathLst>
                <a:path h="42126">
                  <a:moveTo>
                    <a:pt x="0" y="0"/>
                  </a:moveTo>
                  <a:lnTo>
                    <a:pt x="0" y="42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2" name="object 177"/>
            <p:cNvSpPr/>
            <p:nvPr/>
          </p:nvSpPr>
          <p:spPr>
            <a:xfrm>
              <a:off x="4893799" y="1819213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3" name="object 178"/>
            <p:cNvSpPr/>
            <p:nvPr/>
          </p:nvSpPr>
          <p:spPr>
            <a:xfrm>
              <a:off x="5100564" y="1817149"/>
              <a:ext cx="0" cy="42113"/>
            </a:xfrm>
            <a:custGeom>
              <a:avLst/>
              <a:gdLst/>
              <a:ahLst/>
              <a:cxnLst/>
              <a:rect l="l" t="t" r="r" b="b"/>
              <a:pathLst>
                <a:path h="42113">
                  <a:moveTo>
                    <a:pt x="0" y="0"/>
                  </a:moveTo>
                  <a:lnTo>
                    <a:pt x="0" y="42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4" name="object 179"/>
            <p:cNvSpPr/>
            <p:nvPr/>
          </p:nvSpPr>
          <p:spPr>
            <a:xfrm>
              <a:off x="5079381" y="1838206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5" name="object 180"/>
            <p:cNvSpPr/>
            <p:nvPr/>
          </p:nvSpPr>
          <p:spPr>
            <a:xfrm>
              <a:off x="5286145" y="1865137"/>
              <a:ext cx="0" cy="42126"/>
            </a:xfrm>
            <a:custGeom>
              <a:avLst/>
              <a:gdLst/>
              <a:ahLst/>
              <a:cxnLst/>
              <a:rect l="l" t="t" r="r" b="b"/>
              <a:pathLst>
                <a:path h="42126">
                  <a:moveTo>
                    <a:pt x="0" y="0"/>
                  </a:moveTo>
                  <a:lnTo>
                    <a:pt x="0" y="42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6" name="object 181"/>
            <p:cNvSpPr/>
            <p:nvPr/>
          </p:nvSpPr>
          <p:spPr>
            <a:xfrm>
              <a:off x="5264962" y="1886207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7" name="object 182"/>
            <p:cNvSpPr/>
            <p:nvPr/>
          </p:nvSpPr>
          <p:spPr>
            <a:xfrm>
              <a:off x="5471727" y="1673867"/>
              <a:ext cx="0" cy="42113"/>
            </a:xfrm>
            <a:custGeom>
              <a:avLst/>
              <a:gdLst/>
              <a:ahLst/>
              <a:cxnLst/>
              <a:rect l="l" t="t" r="r" b="b"/>
              <a:pathLst>
                <a:path h="42113">
                  <a:moveTo>
                    <a:pt x="0" y="0"/>
                  </a:moveTo>
                  <a:lnTo>
                    <a:pt x="0" y="42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8" name="object 183"/>
            <p:cNvSpPr/>
            <p:nvPr/>
          </p:nvSpPr>
          <p:spPr>
            <a:xfrm>
              <a:off x="5450544" y="1694923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9" name="object 184"/>
            <p:cNvSpPr/>
            <p:nvPr/>
          </p:nvSpPr>
          <p:spPr>
            <a:xfrm>
              <a:off x="5657308" y="1714701"/>
              <a:ext cx="0" cy="42113"/>
            </a:xfrm>
            <a:custGeom>
              <a:avLst/>
              <a:gdLst/>
              <a:ahLst/>
              <a:cxnLst/>
              <a:rect l="l" t="t" r="r" b="b"/>
              <a:pathLst>
                <a:path h="42113">
                  <a:moveTo>
                    <a:pt x="0" y="0"/>
                  </a:moveTo>
                  <a:lnTo>
                    <a:pt x="0" y="42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0" name="object 185"/>
            <p:cNvSpPr/>
            <p:nvPr/>
          </p:nvSpPr>
          <p:spPr>
            <a:xfrm>
              <a:off x="5636125" y="1735758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1" name="object 186"/>
            <p:cNvSpPr/>
            <p:nvPr/>
          </p:nvSpPr>
          <p:spPr>
            <a:xfrm>
              <a:off x="5842890" y="1836838"/>
              <a:ext cx="0" cy="42126"/>
            </a:xfrm>
            <a:custGeom>
              <a:avLst/>
              <a:gdLst/>
              <a:ahLst/>
              <a:cxnLst/>
              <a:rect l="l" t="t" r="r" b="b"/>
              <a:pathLst>
                <a:path h="42126">
                  <a:moveTo>
                    <a:pt x="0" y="0"/>
                  </a:moveTo>
                  <a:lnTo>
                    <a:pt x="0" y="42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2" name="object 187"/>
            <p:cNvSpPr/>
            <p:nvPr/>
          </p:nvSpPr>
          <p:spPr>
            <a:xfrm>
              <a:off x="5821706" y="1857907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3" name="object 188"/>
            <p:cNvSpPr/>
            <p:nvPr/>
          </p:nvSpPr>
          <p:spPr>
            <a:xfrm>
              <a:off x="6028471" y="1748369"/>
              <a:ext cx="0" cy="42113"/>
            </a:xfrm>
            <a:custGeom>
              <a:avLst/>
              <a:gdLst/>
              <a:ahLst/>
              <a:cxnLst/>
              <a:rect l="l" t="t" r="r" b="b"/>
              <a:pathLst>
                <a:path h="42113">
                  <a:moveTo>
                    <a:pt x="0" y="0"/>
                  </a:moveTo>
                  <a:lnTo>
                    <a:pt x="0" y="42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4" name="object 189"/>
            <p:cNvSpPr/>
            <p:nvPr/>
          </p:nvSpPr>
          <p:spPr>
            <a:xfrm>
              <a:off x="6007287" y="1769426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5" name="object 190"/>
            <p:cNvSpPr/>
            <p:nvPr/>
          </p:nvSpPr>
          <p:spPr>
            <a:xfrm>
              <a:off x="6214052" y="1432797"/>
              <a:ext cx="0" cy="42126"/>
            </a:xfrm>
            <a:custGeom>
              <a:avLst/>
              <a:gdLst/>
              <a:ahLst/>
              <a:cxnLst/>
              <a:rect l="l" t="t" r="r" b="b"/>
              <a:pathLst>
                <a:path h="42126">
                  <a:moveTo>
                    <a:pt x="0" y="0"/>
                  </a:moveTo>
                  <a:lnTo>
                    <a:pt x="0" y="42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6" name="object 191"/>
            <p:cNvSpPr/>
            <p:nvPr/>
          </p:nvSpPr>
          <p:spPr>
            <a:xfrm>
              <a:off x="6192869" y="1453854"/>
              <a:ext cx="42366" cy="0"/>
            </a:xfrm>
            <a:custGeom>
              <a:avLst/>
              <a:gdLst/>
              <a:ahLst/>
              <a:cxnLst/>
              <a:rect l="l" t="t" r="r" b="b"/>
              <a:pathLst>
                <a:path w="42366">
                  <a:moveTo>
                    <a:pt x="0" y="0"/>
                  </a:moveTo>
                  <a:lnTo>
                    <a:pt x="42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7" name="object 192"/>
            <p:cNvSpPr/>
            <p:nvPr/>
          </p:nvSpPr>
          <p:spPr>
            <a:xfrm>
              <a:off x="4540783" y="1572805"/>
              <a:ext cx="6045" cy="6019"/>
            </a:xfrm>
            <a:custGeom>
              <a:avLst/>
              <a:gdLst/>
              <a:ahLst/>
              <a:cxnLst/>
              <a:rect l="l" t="t" r="r" b="b"/>
              <a:pathLst>
                <a:path w="6045" h="6019">
                  <a:moveTo>
                    <a:pt x="4699" y="0"/>
                  </a:moveTo>
                  <a:lnTo>
                    <a:pt x="1346" y="0"/>
                  </a:lnTo>
                  <a:lnTo>
                    <a:pt x="0" y="1346"/>
                  </a:lnTo>
                  <a:lnTo>
                    <a:pt x="0" y="4673"/>
                  </a:lnTo>
                  <a:lnTo>
                    <a:pt x="1346" y="6019"/>
                  </a:lnTo>
                  <a:lnTo>
                    <a:pt x="4699" y="6019"/>
                  </a:lnTo>
                  <a:lnTo>
                    <a:pt x="6045" y="4673"/>
                  </a:lnTo>
                  <a:lnTo>
                    <a:pt x="6045" y="1346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8" name="object 193"/>
            <p:cNvSpPr/>
            <p:nvPr/>
          </p:nvSpPr>
          <p:spPr>
            <a:xfrm>
              <a:off x="4543678" y="981761"/>
              <a:ext cx="2041334" cy="593902"/>
            </a:xfrm>
            <a:custGeom>
              <a:avLst/>
              <a:gdLst/>
              <a:ahLst/>
              <a:cxnLst/>
              <a:rect l="l" t="t" r="r" b="b"/>
              <a:pathLst>
                <a:path w="2041334" h="593902">
                  <a:moveTo>
                    <a:pt x="0" y="593902"/>
                  </a:moveTo>
                  <a:lnTo>
                    <a:pt x="185585" y="505434"/>
                  </a:lnTo>
                  <a:lnTo>
                    <a:pt x="371157" y="332422"/>
                  </a:lnTo>
                  <a:lnTo>
                    <a:pt x="556729" y="318808"/>
                  </a:lnTo>
                  <a:lnTo>
                    <a:pt x="742302" y="396900"/>
                  </a:lnTo>
                  <a:lnTo>
                    <a:pt x="927887" y="151879"/>
                  </a:lnTo>
                  <a:lnTo>
                    <a:pt x="1113459" y="191274"/>
                  </a:lnTo>
                  <a:lnTo>
                    <a:pt x="1299032" y="103873"/>
                  </a:lnTo>
                  <a:lnTo>
                    <a:pt x="1484604" y="0"/>
                  </a:lnTo>
                  <a:lnTo>
                    <a:pt x="1670189" y="222084"/>
                  </a:lnTo>
                  <a:lnTo>
                    <a:pt x="1855762" y="147218"/>
                  </a:lnTo>
                  <a:lnTo>
                    <a:pt x="2041334" y="229971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9" name="object 194"/>
            <p:cNvSpPr/>
            <p:nvPr/>
          </p:nvSpPr>
          <p:spPr>
            <a:xfrm>
              <a:off x="4540783" y="1498130"/>
              <a:ext cx="6045" cy="6019"/>
            </a:xfrm>
            <a:custGeom>
              <a:avLst/>
              <a:gdLst/>
              <a:ahLst/>
              <a:cxnLst/>
              <a:rect l="l" t="t" r="r" b="b"/>
              <a:pathLst>
                <a:path w="6045" h="6019">
                  <a:moveTo>
                    <a:pt x="4699" y="0"/>
                  </a:moveTo>
                  <a:lnTo>
                    <a:pt x="1346" y="0"/>
                  </a:lnTo>
                  <a:lnTo>
                    <a:pt x="0" y="1346"/>
                  </a:lnTo>
                  <a:lnTo>
                    <a:pt x="0" y="4673"/>
                  </a:lnTo>
                  <a:lnTo>
                    <a:pt x="1346" y="6019"/>
                  </a:lnTo>
                  <a:lnTo>
                    <a:pt x="4699" y="6019"/>
                  </a:lnTo>
                  <a:lnTo>
                    <a:pt x="6045" y="4673"/>
                  </a:lnTo>
                  <a:lnTo>
                    <a:pt x="6045" y="1346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0" name="object 195"/>
            <p:cNvSpPr/>
            <p:nvPr/>
          </p:nvSpPr>
          <p:spPr>
            <a:xfrm>
              <a:off x="4543678" y="1091374"/>
              <a:ext cx="2041334" cy="410146"/>
            </a:xfrm>
            <a:custGeom>
              <a:avLst/>
              <a:gdLst/>
              <a:ahLst/>
              <a:cxnLst/>
              <a:rect l="l" t="t" r="r" b="b"/>
              <a:pathLst>
                <a:path w="2041334" h="410146">
                  <a:moveTo>
                    <a:pt x="0" y="410146"/>
                  </a:moveTo>
                  <a:lnTo>
                    <a:pt x="185585" y="203822"/>
                  </a:lnTo>
                  <a:lnTo>
                    <a:pt x="371157" y="401548"/>
                  </a:lnTo>
                  <a:lnTo>
                    <a:pt x="556729" y="330619"/>
                  </a:lnTo>
                  <a:lnTo>
                    <a:pt x="742302" y="258267"/>
                  </a:lnTo>
                  <a:lnTo>
                    <a:pt x="927887" y="347814"/>
                  </a:lnTo>
                  <a:lnTo>
                    <a:pt x="1113459" y="151155"/>
                  </a:lnTo>
                  <a:lnTo>
                    <a:pt x="1299032" y="264350"/>
                  </a:lnTo>
                  <a:lnTo>
                    <a:pt x="1484604" y="49428"/>
                  </a:lnTo>
                  <a:lnTo>
                    <a:pt x="1670189" y="95999"/>
                  </a:lnTo>
                  <a:lnTo>
                    <a:pt x="1855762" y="0"/>
                  </a:lnTo>
                  <a:lnTo>
                    <a:pt x="2041334" y="176237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1" name="object 196"/>
            <p:cNvSpPr/>
            <p:nvPr/>
          </p:nvSpPr>
          <p:spPr>
            <a:xfrm>
              <a:off x="4540783" y="1914182"/>
              <a:ext cx="6045" cy="6019"/>
            </a:xfrm>
            <a:custGeom>
              <a:avLst/>
              <a:gdLst/>
              <a:ahLst/>
              <a:cxnLst/>
              <a:rect l="l" t="t" r="r" b="b"/>
              <a:pathLst>
                <a:path w="6045" h="6019">
                  <a:moveTo>
                    <a:pt x="4699" y="0"/>
                  </a:moveTo>
                  <a:lnTo>
                    <a:pt x="1346" y="0"/>
                  </a:lnTo>
                  <a:lnTo>
                    <a:pt x="0" y="1346"/>
                  </a:lnTo>
                  <a:lnTo>
                    <a:pt x="0" y="4673"/>
                  </a:lnTo>
                  <a:lnTo>
                    <a:pt x="1346" y="6019"/>
                  </a:lnTo>
                  <a:lnTo>
                    <a:pt x="4699" y="6019"/>
                  </a:lnTo>
                  <a:lnTo>
                    <a:pt x="6045" y="4673"/>
                  </a:lnTo>
                  <a:lnTo>
                    <a:pt x="6045" y="1346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2" name="object 197"/>
            <p:cNvSpPr/>
            <p:nvPr/>
          </p:nvSpPr>
          <p:spPr>
            <a:xfrm>
              <a:off x="4543678" y="1453514"/>
              <a:ext cx="1670189" cy="463892"/>
            </a:xfrm>
            <a:custGeom>
              <a:avLst/>
              <a:gdLst/>
              <a:ahLst/>
              <a:cxnLst/>
              <a:rect l="l" t="t" r="r" b="b"/>
              <a:pathLst>
                <a:path w="1670189" h="463892">
                  <a:moveTo>
                    <a:pt x="0" y="463892"/>
                  </a:moveTo>
                  <a:lnTo>
                    <a:pt x="185585" y="431647"/>
                  </a:lnTo>
                  <a:lnTo>
                    <a:pt x="371157" y="365379"/>
                  </a:lnTo>
                  <a:lnTo>
                    <a:pt x="556729" y="384365"/>
                  </a:lnTo>
                  <a:lnTo>
                    <a:pt x="742302" y="432371"/>
                  </a:lnTo>
                  <a:lnTo>
                    <a:pt x="927887" y="241084"/>
                  </a:lnTo>
                  <a:lnTo>
                    <a:pt x="1113459" y="281914"/>
                  </a:lnTo>
                  <a:lnTo>
                    <a:pt x="1299032" y="404063"/>
                  </a:lnTo>
                  <a:lnTo>
                    <a:pt x="1484604" y="315595"/>
                  </a:lnTo>
                  <a:lnTo>
                    <a:pt x="1670189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</p:grpSp>
      <p:sp>
        <p:nvSpPr>
          <p:cNvPr id="173" name="object 198"/>
          <p:cNvSpPr txBox="1"/>
          <p:nvPr/>
        </p:nvSpPr>
        <p:spPr>
          <a:xfrm>
            <a:off x="469399" y="4613755"/>
            <a:ext cx="3533342" cy="883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marR="9525" algn="just">
              <a:lnSpc>
                <a:spcPct val="101499"/>
              </a:lnSpc>
            </a:pPr>
            <a:r>
              <a:rPr sz="1350" spc="-4" dirty="0">
                <a:latin typeface="Times New Roman"/>
                <a:cs typeface="Times New Roman"/>
              </a:rPr>
              <a:t>The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intrinsic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blue-red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phase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delay</a:t>
            </a:r>
            <a:r>
              <a:rPr lang="fr-FR" sz="1350" spc="-15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vs.</a:t>
            </a:r>
            <a:r>
              <a:rPr lang="fr-FR" sz="1350" spc="-15" dirty="0">
                <a:latin typeface="Times New Roman"/>
                <a:cs typeface="Times New Roman"/>
              </a:rPr>
              <a:t> t</a:t>
            </a:r>
            <a:r>
              <a:rPr sz="1350" spc="-4" dirty="0">
                <a:latin typeface="Times New Roman"/>
                <a:cs typeface="Times New Roman"/>
              </a:rPr>
              <a:t>he</a:t>
            </a:r>
            <a:r>
              <a:rPr lang="fr-FR" sz="1350" spc="-4" dirty="0">
                <a:latin typeface="Times New Roman"/>
                <a:cs typeface="Times New Roman"/>
              </a:rPr>
              <a:t> radial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order </a:t>
            </a:r>
            <a:r>
              <a:rPr sz="1350" spc="38" dirty="0">
                <a:latin typeface="Arial"/>
                <a:cs typeface="Arial"/>
              </a:rPr>
              <a:t>n</a:t>
            </a:r>
            <a:r>
              <a:rPr sz="1350" spc="-64" dirty="0">
                <a:latin typeface="Arial"/>
                <a:cs typeface="Arial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for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d</a:t>
            </a:r>
            <a:r>
              <a:rPr sz="1350" spc="-15" dirty="0">
                <a:latin typeface="Times New Roman"/>
                <a:cs typeface="Times New Roman"/>
              </a:rPr>
              <a:t>e</a:t>
            </a:r>
            <a:r>
              <a:rPr sz="1350" spc="-4" dirty="0">
                <a:latin typeface="Times New Roman"/>
                <a:cs typeface="Times New Roman"/>
              </a:rPr>
              <a:t>gree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64" dirty="0">
                <a:latin typeface="Arial"/>
                <a:cs typeface="Arial"/>
              </a:rPr>
              <a:t>l</a:t>
            </a:r>
            <a:r>
              <a:rPr sz="1350" spc="-4" dirty="0">
                <a:latin typeface="Times New Roman"/>
                <a:cs typeface="Times New Roman"/>
              </a:rPr>
              <a:t>=0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(</a:t>
            </a:r>
            <a:r>
              <a:rPr sz="1350" spc="105" dirty="0">
                <a:latin typeface="Arial"/>
                <a:cs typeface="Arial"/>
              </a:rPr>
              <a:t>◦</a:t>
            </a:r>
            <a:r>
              <a:rPr sz="1350" spc="-4" dirty="0">
                <a:latin typeface="Times New Roman"/>
                <a:cs typeface="Times New Roman"/>
              </a:rPr>
              <a:t>),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64" dirty="0">
                <a:latin typeface="Arial"/>
                <a:cs typeface="Arial"/>
              </a:rPr>
              <a:t>l</a:t>
            </a:r>
            <a:r>
              <a:rPr sz="1350" spc="-4" dirty="0">
                <a:latin typeface="Times New Roman"/>
                <a:cs typeface="Times New Roman"/>
              </a:rPr>
              <a:t>=1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(</a:t>
            </a:r>
            <a:r>
              <a:rPr sz="1350" spc="105" dirty="0">
                <a:latin typeface="Arial"/>
                <a:cs typeface="Arial"/>
              </a:rPr>
              <a:t>•</a:t>
            </a:r>
            <a:r>
              <a:rPr sz="1350" spc="-4" dirty="0">
                <a:latin typeface="Times New Roman"/>
                <a:cs typeface="Times New Roman"/>
              </a:rPr>
              <a:t>)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and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64" dirty="0">
                <a:latin typeface="Arial"/>
                <a:cs typeface="Arial"/>
              </a:rPr>
              <a:t>l</a:t>
            </a:r>
            <a:r>
              <a:rPr sz="1350" spc="-4" dirty="0">
                <a:latin typeface="Times New Roman"/>
                <a:cs typeface="Times New Roman"/>
              </a:rPr>
              <a:t>=2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(</a:t>
            </a:r>
            <a:r>
              <a:rPr sz="1350" spc="139" dirty="0">
                <a:latin typeface="Arial"/>
                <a:cs typeface="Arial"/>
              </a:rPr>
              <a:t>+</a:t>
            </a:r>
            <a:r>
              <a:rPr sz="1350" spc="-4" dirty="0">
                <a:latin typeface="Times New Roman"/>
                <a:cs typeface="Times New Roman"/>
              </a:rPr>
              <a:t>).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The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v</a:t>
            </a:r>
            <a:r>
              <a:rPr sz="1350" spc="-4" dirty="0">
                <a:latin typeface="Times New Roman"/>
                <a:cs typeface="Times New Roman"/>
              </a:rPr>
              <a:t>ertical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scale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is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the</a:t>
            </a:r>
            <a:r>
              <a:rPr sz="1350" spc="-49" dirty="0">
                <a:latin typeface="Times New Roman"/>
                <a:cs typeface="Times New Roman"/>
              </a:rPr>
              <a:t> </a:t>
            </a:r>
            <a:r>
              <a:rPr sz="1350" spc="-4" dirty="0">
                <a:latin typeface="Times New Roman"/>
                <a:cs typeface="Times New Roman"/>
              </a:rPr>
              <a:t>phase in d</a:t>
            </a:r>
            <a:r>
              <a:rPr sz="1350" spc="90" baseline="37037" dirty="0">
                <a:latin typeface="Arial"/>
                <a:cs typeface="Arial"/>
              </a:rPr>
              <a:t>o</a:t>
            </a:r>
            <a:r>
              <a:rPr sz="1350" spc="-4" dirty="0">
                <a:latin typeface="Times New Roman"/>
                <a:cs typeface="Times New Roman"/>
              </a:rPr>
              <a:t>.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75" name="Titre 1"/>
          <p:cNvSpPr>
            <a:spLocks noGrp="1"/>
          </p:cNvSpPr>
          <p:nvPr>
            <p:ph type="title"/>
          </p:nvPr>
        </p:nvSpPr>
        <p:spPr>
          <a:xfrm>
            <a:off x="637799" y="98571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2700" b="1" dirty="0">
                <a:solidFill>
                  <a:srgbClr val="FF0000"/>
                </a:solidFill>
              </a:rPr>
              <a:t>BW / RW : </a:t>
            </a:r>
            <a:r>
              <a:rPr lang="fr-FR" sz="2700" b="1" dirty="0" err="1">
                <a:solidFill>
                  <a:srgbClr val="FF0000"/>
                </a:solidFill>
              </a:rPr>
              <a:t>Pallé</a:t>
            </a:r>
            <a:r>
              <a:rPr lang="fr-FR" sz="2700" b="1" dirty="0">
                <a:solidFill>
                  <a:srgbClr val="FF0000"/>
                </a:solidFill>
              </a:rPr>
              <a:t> et al, Renaud et al (1999)</a:t>
            </a:r>
          </a:p>
        </p:txBody>
      </p:sp>
      <p:grpSp>
        <p:nvGrpSpPr>
          <p:cNvPr id="272" name="Groupe 271"/>
          <p:cNvGrpSpPr/>
          <p:nvPr/>
        </p:nvGrpSpPr>
        <p:grpSpPr>
          <a:xfrm>
            <a:off x="4353840" y="1933742"/>
            <a:ext cx="4355549" cy="2737691"/>
            <a:chOff x="3857078" y="523023"/>
            <a:chExt cx="3167875" cy="1875778"/>
          </a:xfrm>
        </p:grpSpPr>
        <p:sp>
          <p:nvSpPr>
            <p:cNvPr id="176" name="object 282"/>
            <p:cNvSpPr/>
            <p:nvPr/>
          </p:nvSpPr>
          <p:spPr>
            <a:xfrm>
              <a:off x="4152481" y="563676"/>
              <a:ext cx="0" cy="1619008"/>
            </a:xfrm>
            <a:custGeom>
              <a:avLst/>
              <a:gdLst/>
              <a:ahLst/>
              <a:cxnLst/>
              <a:rect l="l" t="t" r="r" b="b"/>
              <a:pathLst>
                <a:path h="1619008">
                  <a:moveTo>
                    <a:pt x="0" y="0"/>
                  </a:moveTo>
                  <a:lnTo>
                    <a:pt x="0" y="1619008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7" name="object 283"/>
            <p:cNvSpPr/>
            <p:nvPr/>
          </p:nvSpPr>
          <p:spPr>
            <a:xfrm>
              <a:off x="4710684" y="563676"/>
              <a:ext cx="0" cy="1619008"/>
            </a:xfrm>
            <a:custGeom>
              <a:avLst/>
              <a:gdLst/>
              <a:ahLst/>
              <a:cxnLst/>
              <a:rect l="l" t="t" r="r" b="b"/>
              <a:pathLst>
                <a:path h="1619008">
                  <a:moveTo>
                    <a:pt x="0" y="0"/>
                  </a:moveTo>
                  <a:lnTo>
                    <a:pt x="0" y="1619008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8" name="object 284"/>
            <p:cNvSpPr/>
            <p:nvPr/>
          </p:nvSpPr>
          <p:spPr>
            <a:xfrm>
              <a:off x="5268366" y="563676"/>
              <a:ext cx="0" cy="1619008"/>
            </a:xfrm>
            <a:custGeom>
              <a:avLst/>
              <a:gdLst/>
              <a:ahLst/>
              <a:cxnLst/>
              <a:rect l="l" t="t" r="r" b="b"/>
              <a:pathLst>
                <a:path h="1619008">
                  <a:moveTo>
                    <a:pt x="0" y="0"/>
                  </a:moveTo>
                  <a:lnTo>
                    <a:pt x="0" y="1619008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9" name="object 285"/>
            <p:cNvSpPr/>
            <p:nvPr/>
          </p:nvSpPr>
          <p:spPr>
            <a:xfrm>
              <a:off x="5826556" y="563676"/>
              <a:ext cx="0" cy="1619008"/>
            </a:xfrm>
            <a:custGeom>
              <a:avLst/>
              <a:gdLst/>
              <a:ahLst/>
              <a:cxnLst/>
              <a:rect l="l" t="t" r="r" b="b"/>
              <a:pathLst>
                <a:path h="1619008">
                  <a:moveTo>
                    <a:pt x="0" y="0"/>
                  </a:moveTo>
                  <a:lnTo>
                    <a:pt x="0" y="1619008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0" name="object 286"/>
            <p:cNvSpPr/>
            <p:nvPr/>
          </p:nvSpPr>
          <p:spPr>
            <a:xfrm>
              <a:off x="6384239" y="563676"/>
              <a:ext cx="0" cy="1619008"/>
            </a:xfrm>
            <a:custGeom>
              <a:avLst/>
              <a:gdLst/>
              <a:ahLst/>
              <a:cxnLst/>
              <a:rect l="l" t="t" r="r" b="b"/>
              <a:pathLst>
                <a:path h="1619008">
                  <a:moveTo>
                    <a:pt x="0" y="0"/>
                  </a:moveTo>
                  <a:lnTo>
                    <a:pt x="0" y="1619008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1" name="object 287"/>
            <p:cNvSpPr/>
            <p:nvPr/>
          </p:nvSpPr>
          <p:spPr>
            <a:xfrm>
              <a:off x="6942442" y="563676"/>
              <a:ext cx="0" cy="1619008"/>
            </a:xfrm>
            <a:custGeom>
              <a:avLst/>
              <a:gdLst/>
              <a:ahLst/>
              <a:cxnLst/>
              <a:rect l="l" t="t" r="r" b="b"/>
              <a:pathLst>
                <a:path h="1619008">
                  <a:moveTo>
                    <a:pt x="0" y="0"/>
                  </a:moveTo>
                  <a:lnTo>
                    <a:pt x="0" y="1619008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2" name="object 288"/>
            <p:cNvSpPr/>
            <p:nvPr/>
          </p:nvSpPr>
          <p:spPr>
            <a:xfrm>
              <a:off x="4152481" y="2182685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3" name="object 289"/>
            <p:cNvSpPr/>
            <p:nvPr/>
          </p:nvSpPr>
          <p:spPr>
            <a:xfrm>
              <a:off x="4152481" y="2020734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4" name="object 290"/>
            <p:cNvSpPr/>
            <p:nvPr/>
          </p:nvSpPr>
          <p:spPr>
            <a:xfrm>
              <a:off x="4152481" y="1858784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5" name="object 291"/>
            <p:cNvSpPr/>
            <p:nvPr/>
          </p:nvSpPr>
          <p:spPr>
            <a:xfrm>
              <a:off x="4152481" y="1696821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6" name="object 292"/>
            <p:cNvSpPr/>
            <p:nvPr/>
          </p:nvSpPr>
          <p:spPr>
            <a:xfrm>
              <a:off x="4152481" y="1534871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7" name="object 293"/>
            <p:cNvSpPr/>
            <p:nvPr/>
          </p:nvSpPr>
          <p:spPr>
            <a:xfrm>
              <a:off x="4152481" y="1373441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8" name="object 294"/>
            <p:cNvSpPr/>
            <p:nvPr/>
          </p:nvSpPr>
          <p:spPr>
            <a:xfrm>
              <a:off x="4152481" y="1211490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9" name="object 295"/>
            <p:cNvSpPr/>
            <p:nvPr/>
          </p:nvSpPr>
          <p:spPr>
            <a:xfrm>
              <a:off x="4152481" y="1049540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0" name="object 296"/>
            <p:cNvSpPr/>
            <p:nvPr/>
          </p:nvSpPr>
          <p:spPr>
            <a:xfrm>
              <a:off x="4152481" y="887577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1" name="object 297"/>
            <p:cNvSpPr/>
            <p:nvPr/>
          </p:nvSpPr>
          <p:spPr>
            <a:xfrm>
              <a:off x="4152481" y="725627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2" name="object 298"/>
            <p:cNvSpPr/>
            <p:nvPr/>
          </p:nvSpPr>
          <p:spPr>
            <a:xfrm>
              <a:off x="4152481" y="563676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3" name="object 299"/>
            <p:cNvSpPr txBox="1"/>
            <p:nvPr/>
          </p:nvSpPr>
          <p:spPr>
            <a:xfrm>
              <a:off x="4070527" y="2194966"/>
              <a:ext cx="16446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1500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194" name="object 300"/>
            <p:cNvSpPr txBox="1"/>
            <p:nvPr/>
          </p:nvSpPr>
          <p:spPr>
            <a:xfrm>
              <a:off x="4628731" y="2194966"/>
              <a:ext cx="16446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2000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195" name="object 301"/>
            <p:cNvSpPr/>
            <p:nvPr/>
          </p:nvSpPr>
          <p:spPr>
            <a:xfrm>
              <a:off x="4814823" y="1278445"/>
              <a:ext cx="0" cy="271995"/>
            </a:xfrm>
            <a:custGeom>
              <a:avLst/>
              <a:gdLst/>
              <a:ahLst/>
              <a:cxnLst/>
              <a:rect l="l" t="t" r="r" b="b"/>
              <a:pathLst>
                <a:path h="271995">
                  <a:moveTo>
                    <a:pt x="0" y="0"/>
                  </a:moveTo>
                  <a:lnTo>
                    <a:pt x="0" y="271995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6" name="object 302"/>
            <p:cNvSpPr/>
            <p:nvPr/>
          </p:nvSpPr>
          <p:spPr>
            <a:xfrm>
              <a:off x="4795037" y="1278445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7" name="object 303"/>
            <p:cNvSpPr/>
            <p:nvPr/>
          </p:nvSpPr>
          <p:spPr>
            <a:xfrm>
              <a:off x="4795037" y="1550441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8" name="object 304"/>
            <p:cNvSpPr/>
            <p:nvPr/>
          </p:nvSpPr>
          <p:spPr>
            <a:xfrm>
              <a:off x="4965827" y="1201102"/>
              <a:ext cx="0" cy="310934"/>
            </a:xfrm>
            <a:custGeom>
              <a:avLst/>
              <a:gdLst/>
              <a:ahLst/>
              <a:cxnLst/>
              <a:rect l="l" t="t" r="r" b="b"/>
              <a:pathLst>
                <a:path h="310934">
                  <a:moveTo>
                    <a:pt x="0" y="0"/>
                  </a:moveTo>
                  <a:lnTo>
                    <a:pt x="0" y="310934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9" name="object 305"/>
            <p:cNvSpPr/>
            <p:nvPr/>
          </p:nvSpPr>
          <p:spPr>
            <a:xfrm>
              <a:off x="4946561" y="1201102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0" name="object 306"/>
            <p:cNvSpPr/>
            <p:nvPr/>
          </p:nvSpPr>
          <p:spPr>
            <a:xfrm>
              <a:off x="4946561" y="1512036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1" name="object 307"/>
            <p:cNvSpPr/>
            <p:nvPr/>
          </p:nvSpPr>
          <p:spPr>
            <a:xfrm>
              <a:off x="5115268" y="1047978"/>
              <a:ext cx="0" cy="312483"/>
            </a:xfrm>
            <a:custGeom>
              <a:avLst/>
              <a:gdLst/>
              <a:ahLst/>
              <a:cxnLst/>
              <a:rect l="l" t="t" r="r" b="b"/>
              <a:pathLst>
                <a:path h="312483">
                  <a:moveTo>
                    <a:pt x="0" y="0"/>
                  </a:moveTo>
                  <a:lnTo>
                    <a:pt x="0" y="312483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2" name="object 308"/>
            <p:cNvSpPr/>
            <p:nvPr/>
          </p:nvSpPr>
          <p:spPr>
            <a:xfrm>
              <a:off x="5095481" y="1047978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3" name="object 309"/>
            <p:cNvSpPr/>
            <p:nvPr/>
          </p:nvSpPr>
          <p:spPr>
            <a:xfrm>
              <a:off x="5095481" y="1360462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4" name="object 310"/>
            <p:cNvSpPr/>
            <p:nvPr/>
          </p:nvSpPr>
          <p:spPr>
            <a:xfrm>
              <a:off x="5263680" y="1231214"/>
              <a:ext cx="0" cy="229438"/>
            </a:xfrm>
            <a:custGeom>
              <a:avLst/>
              <a:gdLst/>
              <a:ahLst/>
              <a:cxnLst/>
              <a:rect l="l" t="t" r="r" b="b"/>
              <a:pathLst>
                <a:path h="229438">
                  <a:moveTo>
                    <a:pt x="0" y="0"/>
                  </a:moveTo>
                  <a:lnTo>
                    <a:pt x="0" y="229438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5" name="object 311"/>
            <p:cNvSpPr/>
            <p:nvPr/>
          </p:nvSpPr>
          <p:spPr>
            <a:xfrm>
              <a:off x="5244414" y="1231214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6" name="object 312"/>
            <p:cNvSpPr/>
            <p:nvPr/>
          </p:nvSpPr>
          <p:spPr>
            <a:xfrm>
              <a:off x="5244414" y="1460639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7" name="object 313"/>
            <p:cNvSpPr/>
            <p:nvPr/>
          </p:nvSpPr>
          <p:spPr>
            <a:xfrm>
              <a:off x="5413641" y="1357350"/>
              <a:ext cx="0" cy="104851"/>
            </a:xfrm>
            <a:custGeom>
              <a:avLst/>
              <a:gdLst/>
              <a:ahLst/>
              <a:cxnLst/>
              <a:rect l="l" t="t" r="r" b="b"/>
              <a:pathLst>
                <a:path h="104851">
                  <a:moveTo>
                    <a:pt x="0" y="0"/>
                  </a:moveTo>
                  <a:lnTo>
                    <a:pt x="0" y="104851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8" name="object 314"/>
            <p:cNvSpPr/>
            <p:nvPr/>
          </p:nvSpPr>
          <p:spPr>
            <a:xfrm>
              <a:off x="5393855" y="1357350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9" name="object 315"/>
            <p:cNvSpPr/>
            <p:nvPr/>
          </p:nvSpPr>
          <p:spPr>
            <a:xfrm>
              <a:off x="5393855" y="1462201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0" name="object 316"/>
            <p:cNvSpPr txBox="1"/>
            <p:nvPr/>
          </p:nvSpPr>
          <p:spPr>
            <a:xfrm>
              <a:off x="4977079" y="2194966"/>
              <a:ext cx="1136650" cy="20383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3334" algn="ctr">
                <a:tabLst>
                  <a:tab pos="421958" algn="l"/>
                </a:tabLst>
              </a:pPr>
              <a:r>
                <a:rPr sz="375" spc="-8" dirty="0">
                  <a:latin typeface="Arial"/>
                  <a:cs typeface="Arial"/>
                </a:rPr>
                <a:t>2500	3000</a:t>
              </a:r>
              <a:endParaRPr sz="375">
                <a:latin typeface="Arial"/>
                <a:cs typeface="Arial"/>
              </a:endParaRPr>
            </a:p>
            <a:p>
              <a:pPr algn="ctr">
                <a:lnSpc>
                  <a:spcPts val="675"/>
                </a:lnSpc>
              </a:pPr>
              <a:r>
                <a:rPr sz="638" b="1" i="1" spc="11" dirty="0">
                  <a:latin typeface="Times New Roman"/>
                  <a:cs typeface="Times New Roman"/>
                </a:rPr>
                <a:t>Mode</a:t>
              </a:r>
              <a:r>
                <a:rPr sz="638" b="1" i="1" spc="4" dirty="0">
                  <a:latin typeface="Times New Roman"/>
                  <a:cs typeface="Times New Roman"/>
                </a:rPr>
                <a:t> </a:t>
              </a:r>
              <a:r>
                <a:rPr sz="638" b="1" i="1" spc="11" dirty="0">
                  <a:latin typeface="Times New Roman"/>
                  <a:cs typeface="Times New Roman"/>
                </a:rPr>
                <a:t>Frequency  </a:t>
              </a:r>
              <a:r>
                <a:rPr sz="638" b="1" i="1" spc="-30" dirty="0">
                  <a:latin typeface="Times New Roman"/>
                  <a:cs typeface="Times New Roman"/>
                </a:rPr>
                <a:t>(</a:t>
              </a:r>
              <a:r>
                <a:rPr sz="638" spc="8" dirty="0">
                  <a:latin typeface="Times New Roman"/>
                  <a:cs typeface="Times New Roman"/>
                </a:rPr>
                <a:t>µ</a:t>
              </a:r>
              <a:r>
                <a:rPr sz="638" b="1" i="1" spc="11" dirty="0">
                  <a:latin typeface="Times New Roman"/>
                  <a:cs typeface="Times New Roman"/>
                </a:rPr>
                <a:t>Hz)</a:t>
              </a:r>
              <a:endParaRPr sz="638">
                <a:latin typeface="Times New Roman"/>
                <a:cs typeface="Times New Roman"/>
              </a:endParaRPr>
            </a:p>
          </p:txBody>
        </p:sp>
        <p:sp>
          <p:nvSpPr>
            <p:cNvPr id="211" name="object 317"/>
            <p:cNvSpPr txBox="1"/>
            <p:nvPr/>
          </p:nvSpPr>
          <p:spPr>
            <a:xfrm>
              <a:off x="6302286" y="2194966"/>
              <a:ext cx="16446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3500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12" name="object 318"/>
            <p:cNvSpPr txBox="1"/>
            <p:nvPr/>
          </p:nvSpPr>
          <p:spPr>
            <a:xfrm>
              <a:off x="6860488" y="2194966"/>
              <a:ext cx="16446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4000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13" name="object 319"/>
            <p:cNvSpPr txBox="1"/>
            <p:nvPr/>
          </p:nvSpPr>
          <p:spPr>
            <a:xfrm>
              <a:off x="3980967" y="2142020"/>
              <a:ext cx="166370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−100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14" name="object 320"/>
            <p:cNvSpPr txBox="1"/>
            <p:nvPr/>
          </p:nvSpPr>
          <p:spPr>
            <a:xfrm>
              <a:off x="4015854" y="1980069"/>
              <a:ext cx="13144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−80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15" name="object 321"/>
            <p:cNvSpPr txBox="1"/>
            <p:nvPr/>
          </p:nvSpPr>
          <p:spPr>
            <a:xfrm>
              <a:off x="4015854" y="1818119"/>
              <a:ext cx="13144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−60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16" name="object 322"/>
            <p:cNvSpPr txBox="1"/>
            <p:nvPr/>
          </p:nvSpPr>
          <p:spPr>
            <a:xfrm>
              <a:off x="4015854" y="1656168"/>
              <a:ext cx="13144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−40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17" name="object 323"/>
            <p:cNvSpPr txBox="1"/>
            <p:nvPr/>
          </p:nvSpPr>
          <p:spPr>
            <a:xfrm>
              <a:off x="4015854" y="1494218"/>
              <a:ext cx="13144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−20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18" name="object 324"/>
            <p:cNvSpPr txBox="1"/>
            <p:nvPr/>
          </p:nvSpPr>
          <p:spPr>
            <a:xfrm>
              <a:off x="4087190" y="1332776"/>
              <a:ext cx="6032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19" name="object 325"/>
            <p:cNvSpPr txBox="1"/>
            <p:nvPr/>
          </p:nvSpPr>
          <p:spPr>
            <a:xfrm>
              <a:off x="4052303" y="1170825"/>
              <a:ext cx="95250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20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20" name="object 326"/>
            <p:cNvSpPr txBox="1"/>
            <p:nvPr/>
          </p:nvSpPr>
          <p:spPr>
            <a:xfrm>
              <a:off x="4052303" y="1008875"/>
              <a:ext cx="95250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40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21" name="object 327"/>
            <p:cNvSpPr txBox="1"/>
            <p:nvPr/>
          </p:nvSpPr>
          <p:spPr>
            <a:xfrm>
              <a:off x="4052303" y="846925"/>
              <a:ext cx="95250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60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22" name="object 328"/>
            <p:cNvSpPr txBox="1"/>
            <p:nvPr/>
          </p:nvSpPr>
          <p:spPr>
            <a:xfrm>
              <a:off x="4052303" y="684974"/>
              <a:ext cx="95250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80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23" name="object 329"/>
            <p:cNvSpPr txBox="1"/>
            <p:nvPr/>
          </p:nvSpPr>
          <p:spPr>
            <a:xfrm>
              <a:off x="4017416" y="523023"/>
              <a:ext cx="130175" cy="882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375" spc="-8" dirty="0">
                  <a:latin typeface="Arial"/>
                  <a:cs typeface="Arial"/>
                </a:rPr>
                <a:t>100</a:t>
              </a:r>
              <a:endParaRPr sz="375">
                <a:latin typeface="Arial"/>
                <a:cs typeface="Arial"/>
              </a:endParaRPr>
            </a:p>
          </p:txBody>
        </p:sp>
        <p:sp>
          <p:nvSpPr>
            <p:cNvPr id="224" name="object 330"/>
            <p:cNvSpPr/>
            <p:nvPr/>
          </p:nvSpPr>
          <p:spPr>
            <a:xfrm>
              <a:off x="5563082" y="1380185"/>
              <a:ext cx="0" cy="89801"/>
            </a:xfrm>
            <a:custGeom>
              <a:avLst/>
              <a:gdLst/>
              <a:ahLst/>
              <a:cxnLst/>
              <a:rect l="l" t="t" r="r" b="b"/>
              <a:pathLst>
                <a:path h="89801">
                  <a:moveTo>
                    <a:pt x="0" y="0"/>
                  </a:moveTo>
                  <a:lnTo>
                    <a:pt x="0" y="89801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5" name="object 331"/>
            <p:cNvSpPr/>
            <p:nvPr/>
          </p:nvSpPr>
          <p:spPr>
            <a:xfrm>
              <a:off x="5543816" y="1380185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6" name="object 332"/>
            <p:cNvSpPr/>
            <p:nvPr/>
          </p:nvSpPr>
          <p:spPr>
            <a:xfrm>
              <a:off x="5543816" y="1469986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7" name="object 333"/>
            <p:cNvSpPr/>
            <p:nvPr/>
          </p:nvSpPr>
          <p:spPr>
            <a:xfrm>
              <a:off x="5714085" y="1420672"/>
              <a:ext cx="0" cy="89281"/>
            </a:xfrm>
            <a:custGeom>
              <a:avLst/>
              <a:gdLst/>
              <a:ahLst/>
              <a:cxnLst/>
              <a:rect l="l" t="t" r="r" b="b"/>
              <a:pathLst>
                <a:path h="89281">
                  <a:moveTo>
                    <a:pt x="0" y="0"/>
                  </a:moveTo>
                  <a:lnTo>
                    <a:pt x="0" y="89281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8" name="object 334"/>
            <p:cNvSpPr/>
            <p:nvPr/>
          </p:nvSpPr>
          <p:spPr>
            <a:xfrm>
              <a:off x="5694819" y="1420672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9" name="object 335"/>
            <p:cNvSpPr/>
            <p:nvPr/>
          </p:nvSpPr>
          <p:spPr>
            <a:xfrm>
              <a:off x="5694819" y="1509953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0" name="object 336"/>
            <p:cNvSpPr/>
            <p:nvPr/>
          </p:nvSpPr>
          <p:spPr>
            <a:xfrm>
              <a:off x="5864059" y="1398879"/>
              <a:ext cx="0" cy="93433"/>
            </a:xfrm>
            <a:custGeom>
              <a:avLst/>
              <a:gdLst/>
              <a:ahLst/>
              <a:cxnLst/>
              <a:rect l="l" t="t" r="r" b="b"/>
              <a:pathLst>
                <a:path h="93433">
                  <a:moveTo>
                    <a:pt x="0" y="0"/>
                  </a:moveTo>
                  <a:lnTo>
                    <a:pt x="0" y="93433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1" name="object 337"/>
            <p:cNvSpPr/>
            <p:nvPr/>
          </p:nvSpPr>
          <p:spPr>
            <a:xfrm>
              <a:off x="5844260" y="1398879"/>
              <a:ext cx="39585" cy="0"/>
            </a:xfrm>
            <a:custGeom>
              <a:avLst/>
              <a:gdLst/>
              <a:ahLst/>
              <a:cxnLst/>
              <a:rect l="l" t="t" r="r" b="b"/>
              <a:pathLst>
                <a:path w="39585">
                  <a:moveTo>
                    <a:pt x="0" y="0"/>
                  </a:moveTo>
                  <a:lnTo>
                    <a:pt x="39585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2" name="object 338"/>
            <p:cNvSpPr/>
            <p:nvPr/>
          </p:nvSpPr>
          <p:spPr>
            <a:xfrm>
              <a:off x="5844260" y="1492313"/>
              <a:ext cx="39585" cy="0"/>
            </a:xfrm>
            <a:custGeom>
              <a:avLst/>
              <a:gdLst/>
              <a:ahLst/>
              <a:cxnLst/>
              <a:rect l="l" t="t" r="r" b="b"/>
              <a:pathLst>
                <a:path w="39585">
                  <a:moveTo>
                    <a:pt x="0" y="0"/>
                  </a:moveTo>
                  <a:lnTo>
                    <a:pt x="39585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3" name="object 339"/>
            <p:cNvSpPr/>
            <p:nvPr/>
          </p:nvSpPr>
          <p:spPr>
            <a:xfrm>
              <a:off x="6014542" y="1376032"/>
              <a:ext cx="0" cy="121983"/>
            </a:xfrm>
            <a:custGeom>
              <a:avLst/>
              <a:gdLst/>
              <a:ahLst/>
              <a:cxnLst/>
              <a:rect l="l" t="t" r="r" b="b"/>
              <a:pathLst>
                <a:path h="121983">
                  <a:moveTo>
                    <a:pt x="0" y="0"/>
                  </a:moveTo>
                  <a:lnTo>
                    <a:pt x="0" y="121983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4" name="object 340"/>
            <p:cNvSpPr/>
            <p:nvPr/>
          </p:nvSpPr>
          <p:spPr>
            <a:xfrm>
              <a:off x="5995276" y="1376032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5" name="object 341"/>
            <p:cNvSpPr/>
            <p:nvPr/>
          </p:nvSpPr>
          <p:spPr>
            <a:xfrm>
              <a:off x="5995276" y="1498015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6" name="object 342"/>
            <p:cNvSpPr/>
            <p:nvPr/>
          </p:nvSpPr>
          <p:spPr>
            <a:xfrm>
              <a:off x="6165024" y="1402511"/>
              <a:ext cx="0" cy="105371"/>
            </a:xfrm>
            <a:custGeom>
              <a:avLst/>
              <a:gdLst/>
              <a:ahLst/>
              <a:cxnLst/>
              <a:rect l="l" t="t" r="r" b="b"/>
              <a:pathLst>
                <a:path h="105371">
                  <a:moveTo>
                    <a:pt x="0" y="0"/>
                  </a:moveTo>
                  <a:lnTo>
                    <a:pt x="0" y="105371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7" name="object 343"/>
            <p:cNvSpPr/>
            <p:nvPr/>
          </p:nvSpPr>
          <p:spPr>
            <a:xfrm>
              <a:off x="6145758" y="1402511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8" name="object 344"/>
            <p:cNvSpPr/>
            <p:nvPr/>
          </p:nvSpPr>
          <p:spPr>
            <a:xfrm>
              <a:off x="6145758" y="1507883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9" name="object 345"/>
            <p:cNvSpPr/>
            <p:nvPr/>
          </p:nvSpPr>
          <p:spPr>
            <a:xfrm>
              <a:off x="6316027" y="1435214"/>
              <a:ext cx="0" cy="136512"/>
            </a:xfrm>
            <a:custGeom>
              <a:avLst/>
              <a:gdLst/>
              <a:ahLst/>
              <a:cxnLst/>
              <a:rect l="l" t="t" r="r" b="b"/>
              <a:pathLst>
                <a:path h="136512">
                  <a:moveTo>
                    <a:pt x="0" y="0"/>
                  </a:moveTo>
                  <a:lnTo>
                    <a:pt x="0" y="136512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0" name="object 346"/>
            <p:cNvSpPr/>
            <p:nvPr/>
          </p:nvSpPr>
          <p:spPr>
            <a:xfrm>
              <a:off x="6296240" y="1435214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1" name="object 347"/>
            <p:cNvSpPr/>
            <p:nvPr/>
          </p:nvSpPr>
          <p:spPr>
            <a:xfrm>
              <a:off x="6296240" y="1571726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2" name="object 348"/>
            <p:cNvSpPr/>
            <p:nvPr/>
          </p:nvSpPr>
          <p:spPr>
            <a:xfrm>
              <a:off x="6468071" y="1423796"/>
              <a:ext cx="0" cy="132880"/>
            </a:xfrm>
            <a:custGeom>
              <a:avLst/>
              <a:gdLst/>
              <a:ahLst/>
              <a:cxnLst/>
              <a:rect l="l" t="t" r="r" b="b"/>
              <a:pathLst>
                <a:path h="132880">
                  <a:moveTo>
                    <a:pt x="0" y="0"/>
                  </a:moveTo>
                  <a:lnTo>
                    <a:pt x="0" y="13288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3" name="object 349"/>
            <p:cNvSpPr/>
            <p:nvPr/>
          </p:nvSpPr>
          <p:spPr>
            <a:xfrm>
              <a:off x="6448285" y="1423796"/>
              <a:ext cx="39573" cy="0"/>
            </a:xfrm>
            <a:custGeom>
              <a:avLst/>
              <a:gdLst/>
              <a:ahLst/>
              <a:cxnLst/>
              <a:rect l="l" t="t" r="r" b="b"/>
              <a:pathLst>
                <a:path w="39573">
                  <a:moveTo>
                    <a:pt x="0" y="0"/>
                  </a:moveTo>
                  <a:lnTo>
                    <a:pt x="39573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4" name="object 350"/>
            <p:cNvSpPr/>
            <p:nvPr/>
          </p:nvSpPr>
          <p:spPr>
            <a:xfrm>
              <a:off x="6448285" y="1556676"/>
              <a:ext cx="39573" cy="0"/>
            </a:xfrm>
            <a:custGeom>
              <a:avLst/>
              <a:gdLst/>
              <a:ahLst/>
              <a:cxnLst/>
              <a:rect l="l" t="t" r="r" b="b"/>
              <a:pathLst>
                <a:path w="39573">
                  <a:moveTo>
                    <a:pt x="0" y="0"/>
                  </a:moveTo>
                  <a:lnTo>
                    <a:pt x="39573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5" name="object 351"/>
            <p:cNvSpPr/>
            <p:nvPr/>
          </p:nvSpPr>
          <p:spPr>
            <a:xfrm>
              <a:off x="6617004" y="1435214"/>
              <a:ext cx="0" cy="148971"/>
            </a:xfrm>
            <a:custGeom>
              <a:avLst/>
              <a:gdLst/>
              <a:ahLst/>
              <a:cxnLst/>
              <a:rect l="l" t="t" r="r" b="b"/>
              <a:pathLst>
                <a:path h="148971">
                  <a:moveTo>
                    <a:pt x="0" y="0"/>
                  </a:moveTo>
                  <a:lnTo>
                    <a:pt x="0" y="148971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6" name="object 352"/>
            <p:cNvSpPr/>
            <p:nvPr/>
          </p:nvSpPr>
          <p:spPr>
            <a:xfrm>
              <a:off x="6597739" y="1435214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7" name="object 353"/>
            <p:cNvSpPr/>
            <p:nvPr/>
          </p:nvSpPr>
          <p:spPr>
            <a:xfrm>
              <a:off x="6597739" y="1584185"/>
              <a:ext cx="39052" cy="0"/>
            </a:xfrm>
            <a:custGeom>
              <a:avLst/>
              <a:gdLst/>
              <a:ahLst/>
              <a:cxnLst/>
              <a:rect l="l" t="t" r="r" b="b"/>
              <a:pathLst>
                <a:path w="39052">
                  <a:moveTo>
                    <a:pt x="0" y="0"/>
                  </a:moveTo>
                  <a:lnTo>
                    <a:pt x="39052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8" name="object 354"/>
            <p:cNvSpPr/>
            <p:nvPr/>
          </p:nvSpPr>
          <p:spPr>
            <a:xfrm>
              <a:off x="6771652" y="1414970"/>
              <a:ext cx="0" cy="254863"/>
            </a:xfrm>
            <a:custGeom>
              <a:avLst/>
              <a:gdLst/>
              <a:ahLst/>
              <a:cxnLst/>
              <a:rect l="l" t="t" r="r" b="b"/>
              <a:pathLst>
                <a:path h="254863">
                  <a:moveTo>
                    <a:pt x="0" y="0"/>
                  </a:moveTo>
                  <a:lnTo>
                    <a:pt x="0" y="254863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9" name="object 355"/>
            <p:cNvSpPr/>
            <p:nvPr/>
          </p:nvSpPr>
          <p:spPr>
            <a:xfrm>
              <a:off x="6751866" y="1414970"/>
              <a:ext cx="39573" cy="0"/>
            </a:xfrm>
            <a:custGeom>
              <a:avLst/>
              <a:gdLst/>
              <a:ahLst/>
              <a:cxnLst/>
              <a:rect l="l" t="t" r="r" b="b"/>
              <a:pathLst>
                <a:path w="39573">
                  <a:moveTo>
                    <a:pt x="0" y="0"/>
                  </a:moveTo>
                  <a:lnTo>
                    <a:pt x="39573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0" name="object 356"/>
            <p:cNvSpPr/>
            <p:nvPr/>
          </p:nvSpPr>
          <p:spPr>
            <a:xfrm>
              <a:off x="6751866" y="1669833"/>
              <a:ext cx="39573" cy="0"/>
            </a:xfrm>
            <a:custGeom>
              <a:avLst/>
              <a:gdLst/>
              <a:ahLst/>
              <a:cxnLst/>
              <a:rect l="l" t="t" r="r" b="b"/>
              <a:pathLst>
                <a:path w="39573">
                  <a:moveTo>
                    <a:pt x="0" y="0"/>
                  </a:moveTo>
                  <a:lnTo>
                    <a:pt x="39573" y="0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1" name="object 357"/>
            <p:cNvSpPr/>
            <p:nvPr/>
          </p:nvSpPr>
          <p:spPr>
            <a:xfrm>
              <a:off x="4814823" y="1204226"/>
              <a:ext cx="1956828" cy="338429"/>
            </a:xfrm>
            <a:custGeom>
              <a:avLst/>
              <a:gdLst/>
              <a:ahLst/>
              <a:cxnLst/>
              <a:rect l="l" t="t" r="r" b="b"/>
              <a:pathLst>
                <a:path w="1956828" h="338429">
                  <a:moveTo>
                    <a:pt x="0" y="210223"/>
                  </a:moveTo>
                  <a:lnTo>
                    <a:pt x="151003" y="152082"/>
                  </a:lnTo>
                  <a:lnTo>
                    <a:pt x="300443" y="0"/>
                  </a:lnTo>
                  <a:lnTo>
                    <a:pt x="448856" y="141706"/>
                  </a:lnTo>
                  <a:lnTo>
                    <a:pt x="598817" y="205549"/>
                  </a:lnTo>
                  <a:lnTo>
                    <a:pt x="748258" y="220599"/>
                  </a:lnTo>
                  <a:lnTo>
                    <a:pt x="899261" y="261086"/>
                  </a:lnTo>
                  <a:lnTo>
                    <a:pt x="1049235" y="241363"/>
                  </a:lnTo>
                  <a:lnTo>
                    <a:pt x="1199718" y="232537"/>
                  </a:lnTo>
                  <a:lnTo>
                    <a:pt x="1350200" y="250710"/>
                  </a:lnTo>
                  <a:lnTo>
                    <a:pt x="1501203" y="299504"/>
                  </a:lnTo>
                  <a:lnTo>
                    <a:pt x="1653247" y="286004"/>
                  </a:lnTo>
                  <a:lnTo>
                    <a:pt x="1802180" y="305727"/>
                  </a:lnTo>
                  <a:lnTo>
                    <a:pt x="1956828" y="338429"/>
                  </a:lnTo>
                </a:path>
              </a:pathLst>
            </a:custGeom>
            <a:ln w="1247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2" name="object 358"/>
            <p:cNvSpPr/>
            <p:nvPr/>
          </p:nvSpPr>
          <p:spPr>
            <a:xfrm>
              <a:off x="4814823" y="141444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3" name="object 359"/>
            <p:cNvSpPr/>
            <p:nvPr/>
          </p:nvSpPr>
          <p:spPr>
            <a:xfrm>
              <a:off x="4965827" y="13563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4" name="object 360"/>
            <p:cNvSpPr/>
            <p:nvPr/>
          </p:nvSpPr>
          <p:spPr>
            <a:xfrm>
              <a:off x="5115268" y="120422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5" name="object 361"/>
            <p:cNvSpPr/>
            <p:nvPr/>
          </p:nvSpPr>
          <p:spPr>
            <a:xfrm>
              <a:off x="5263680" y="1345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6" name="object 362"/>
            <p:cNvSpPr/>
            <p:nvPr/>
          </p:nvSpPr>
          <p:spPr>
            <a:xfrm>
              <a:off x="5413641" y="140977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7" name="object 363"/>
            <p:cNvSpPr/>
            <p:nvPr/>
          </p:nvSpPr>
          <p:spPr>
            <a:xfrm>
              <a:off x="5563082" y="1424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8" name="object 364"/>
            <p:cNvSpPr/>
            <p:nvPr/>
          </p:nvSpPr>
          <p:spPr>
            <a:xfrm>
              <a:off x="5714085" y="14653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9" name="object 365"/>
            <p:cNvSpPr/>
            <p:nvPr/>
          </p:nvSpPr>
          <p:spPr>
            <a:xfrm>
              <a:off x="5864059" y="144559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0" name="object 366"/>
            <p:cNvSpPr/>
            <p:nvPr/>
          </p:nvSpPr>
          <p:spPr>
            <a:xfrm>
              <a:off x="6014542" y="14367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1" name="object 367"/>
            <p:cNvSpPr/>
            <p:nvPr/>
          </p:nvSpPr>
          <p:spPr>
            <a:xfrm>
              <a:off x="6165024" y="14549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2" name="object 368"/>
            <p:cNvSpPr/>
            <p:nvPr/>
          </p:nvSpPr>
          <p:spPr>
            <a:xfrm>
              <a:off x="6316027" y="150373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3" name="object 369"/>
            <p:cNvSpPr/>
            <p:nvPr/>
          </p:nvSpPr>
          <p:spPr>
            <a:xfrm>
              <a:off x="6468071" y="149023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4" name="object 370"/>
            <p:cNvSpPr/>
            <p:nvPr/>
          </p:nvSpPr>
          <p:spPr>
            <a:xfrm>
              <a:off x="6617004" y="15099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5" name="object 371"/>
            <p:cNvSpPr/>
            <p:nvPr/>
          </p:nvSpPr>
          <p:spPr>
            <a:xfrm>
              <a:off x="6771652" y="15426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574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6" name="object 372"/>
            <p:cNvSpPr/>
            <p:nvPr/>
          </p:nvSpPr>
          <p:spPr>
            <a:xfrm>
              <a:off x="4152481" y="1373441"/>
              <a:ext cx="2789961" cy="0"/>
            </a:xfrm>
            <a:custGeom>
              <a:avLst/>
              <a:gdLst/>
              <a:ahLst/>
              <a:cxnLst/>
              <a:rect l="l" t="t" r="r" b="b"/>
              <a:pathLst>
                <a:path w="2789961">
                  <a:moveTo>
                    <a:pt x="0" y="0"/>
                  </a:moveTo>
                  <a:lnTo>
                    <a:pt x="2789961" y="0"/>
                  </a:lnTo>
                </a:path>
              </a:pathLst>
            </a:custGeom>
            <a:ln w="12471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7" name="object 374"/>
            <p:cNvSpPr txBox="1"/>
            <p:nvPr/>
          </p:nvSpPr>
          <p:spPr>
            <a:xfrm>
              <a:off x="3857078" y="1356175"/>
              <a:ext cx="142875" cy="269240"/>
            </a:xfrm>
            <a:prstGeom prst="rect">
              <a:avLst/>
            </a:prstGeom>
          </p:spPr>
          <p:txBody>
            <a:bodyPr vert="vert270" wrap="square" lIns="0" tIns="0" rIns="0" bIns="0" rtlCol="0">
              <a:noAutofit/>
            </a:bodyPr>
            <a:lstStyle/>
            <a:p>
              <a:pPr marL="9525"/>
              <a:r>
                <a:rPr sz="619" b="1" i="1" baseline="10101" dirty="0">
                  <a:latin typeface="Times New Roman"/>
                  <a:cs typeface="Times New Roman"/>
                </a:rPr>
                <a:t>b </a:t>
              </a:r>
              <a:r>
                <a:rPr sz="619" b="1" i="1" spc="-62" baseline="10101" dirty="0">
                  <a:latin typeface="Times New Roman"/>
                  <a:cs typeface="Times New Roman"/>
                </a:rPr>
                <a:t> </a:t>
              </a:r>
              <a:r>
                <a:rPr sz="638" b="1" i="1" dirty="0">
                  <a:latin typeface="Times New Roman"/>
                  <a:cs typeface="Times New Roman"/>
                </a:rPr>
                <a:t>− </a:t>
              </a:r>
              <a:r>
                <a:rPr sz="638" dirty="0">
                  <a:latin typeface="Times New Roman"/>
                  <a:cs typeface="Times New Roman"/>
                </a:rPr>
                <a:t>Φ</a:t>
              </a:r>
              <a:endParaRPr sz="638">
                <a:latin typeface="Times New Roman"/>
                <a:cs typeface="Times New Roman"/>
              </a:endParaRPr>
            </a:p>
          </p:txBody>
        </p:sp>
        <p:sp>
          <p:nvSpPr>
            <p:cNvPr id="268" name="object 375"/>
            <p:cNvSpPr txBox="1"/>
            <p:nvPr/>
          </p:nvSpPr>
          <p:spPr>
            <a:xfrm>
              <a:off x="3882681" y="1165183"/>
              <a:ext cx="96520" cy="158750"/>
            </a:xfrm>
            <a:prstGeom prst="rect">
              <a:avLst/>
            </a:prstGeom>
          </p:spPr>
          <p:txBody>
            <a:bodyPr vert="vert270" wrap="square" lIns="0" tIns="0" rIns="0" bIns="0" rtlCol="0">
              <a:noAutofit/>
            </a:bodyPr>
            <a:lstStyle/>
            <a:p>
              <a:pPr marL="9525"/>
              <a:r>
                <a:rPr sz="413" b="1" i="1" dirty="0">
                  <a:latin typeface="Times New Roman"/>
                  <a:cs typeface="Times New Roman"/>
                </a:rPr>
                <a:t>MKI</a:t>
              </a:r>
              <a:endParaRPr sz="413">
                <a:latin typeface="Times New Roman"/>
                <a:cs typeface="Times New Roman"/>
              </a:endParaRPr>
            </a:p>
          </p:txBody>
        </p:sp>
        <p:sp>
          <p:nvSpPr>
            <p:cNvPr id="269" name="object 376"/>
            <p:cNvSpPr txBox="1"/>
            <p:nvPr/>
          </p:nvSpPr>
          <p:spPr>
            <a:xfrm>
              <a:off x="3857078" y="978783"/>
              <a:ext cx="142875" cy="156210"/>
            </a:xfrm>
            <a:prstGeom prst="rect">
              <a:avLst/>
            </a:prstGeom>
          </p:spPr>
          <p:txBody>
            <a:bodyPr vert="vert270" wrap="square" lIns="0" tIns="0" rIns="0" bIns="0" rtlCol="0">
              <a:noAutofit/>
            </a:bodyPr>
            <a:lstStyle/>
            <a:p>
              <a:pPr marL="9525"/>
              <a:r>
                <a:rPr sz="638" b="1" i="1" dirty="0">
                  <a:latin typeface="Times New Roman"/>
                  <a:cs typeface="Times New Roman"/>
                </a:rPr>
                <a:t>(o)</a:t>
              </a:r>
              <a:endParaRPr sz="638">
                <a:latin typeface="Times New Roman"/>
                <a:cs typeface="Times New Roman"/>
              </a:endParaRPr>
            </a:p>
          </p:txBody>
        </p:sp>
        <p:sp>
          <p:nvSpPr>
            <p:cNvPr id="270" name="object 377"/>
            <p:cNvSpPr txBox="1"/>
            <p:nvPr/>
          </p:nvSpPr>
          <p:spPr>
            <a:xfrm>
              <a:off x="5255666" y="1707743"/>
              <a:ext cx="982980" cy="14287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638" b="1" i="1" spc="8" dirty="0">
                  <a:latin typeface="Times New Roman"/>
                  <a:cs typeface="Times New Roman"/>
                </a:rPr>
                <a:t>&lt;</a:t>
              </a:r>
              <a:r>
                <a:rPr sz="638" spc="19" dirty="0">
                  <a:latin typeface="Times New Roman"/>
                  <a:cs typeface="Times New Roman"/>
                </a:rPr>
                <a:t>∆Φ</a:t>
              </a:r>
              <a:r>
                <a:rPr sz="638" b="1" i="1" spc="11" dirty="0">
                  <a:latin typeface="Times New Roman"/>
                  <a:cs typeface="Times New Roman"/>
                </a:rPr>
                <a:t>&gt;</a:t>
              </a:r>
              <a:r>
                <a:rPr sz="638" b="1" i="1" spc="4" dirty="0">
                  <a:latin typeface="Times New Roman"/>
                  <a:cs typeface="Times New Roman"/>
                </a:rPr>
                <a:t> </a:t>
              </a:r>
              <a:r>
                <a:rPr sz="638" b="1" i="1" spc="11" dirty="0">
                  <a:latin typeface="Times New Roman"/>
                  <a:cs typeface="Times New Roman"/>
                </a:rPr>
                <a:t>=</a:t>
              </a:r>
              <a:r>
                <a:rPr sz="638" b="1" i="1" spc="4" dirty="0">
                  <a:latin typeface="Times New Roman"/>
                  <a:cs typeface="Times New Roman"/>
                </a:rPr>
                <a:t> </a:t>
              </a:r>
              <a:r>
                <a:rPr sz="638" b="1" i="1" spc="11" dirty="0">
                  <a:latin typeface="Times New Roman"/>
                  <a:cs typeface="Times New Roman"/>
                </a:rPr>
                <a:t>−9</a:t>
              </a:r>
              <a:r>
                <a:rPr sz="638" b="1" i="1" dirty="0">
                  <a:latin typeface="Times New Roman"/>
                  <a:cs typeface="Times New Roman"/>
                </a:rPr>
                <a:t>.</a:t>
              </a:r>
              <a:r>
                <a:rPr sz="731" b="1" i="1" spc="17" baseline="38461" dirty="0">
                  <a:latin typeface="Times New Roman"/>
                  <a:cs typeface="Times New Roman"/>
                </a:rPr>
                <a:t>o</a:t>
              </a:r>
              <a:r>
                <a:rPr sz="638" b="1" i="1" spc="11" dirty="0">
                  <a:latin typeface="Times New Roman"/>
                  <a:cs typeface="Times New Roman"/>
                </a:rPr>
                <a:t>1</a:t>
              </a:r>
              <a:r>
                <a:rPr sz="638" b="1" i="1" spc="4" dirty="0">
                  <a:latin typeface="Times New Roman"/>
                  <a:cs typeface="Times New Roman"/>
                </a:rPr>
                <a:t> </a:t>
              </a:r>
              <a:r>
                <a:rPr sz="638" spc="11" dirty="0">
                  <a:latin typeface="Times New Roman"/>
                  <a:cs typeface="Times New Roman"/>
                </a:rPr>
                <a:t>±</a:t>
              </a:r>
              <a:r>
                <a:rPr sz="638" spc="4" dirty="0">
                  <a:latin typeface="Times New Roman"/>
                  <a:cs typeface="Times New Roman"/>
                </a:rPr>
                <a:t> </a:t>
              </a:r>
              <a:r>
                <a:rPr sz="638" b="1" i="1" spc="8" dirty="0">
                  <a:latin typeface="Times New Roman"/>
                  <a:cs typeface="Times New Roman"/>
                </a:rPr>
                <a:t>2.</a:t>
              </a:r>
              <a:r>
                <a:rPr sz="731" b="1" i="1" spc="17" baseline="38461" dirty="0">
                  <a:latin typeface="Times New Roman"/>
                  <a:cs typeface="Times New Roman"/>
                </a:rPr>
                <a:t>o</a:t>
              </a:r>
              <a:r>
                <a:rPr sz="638" b="1" i="1" spc="11" dirty="0">
                  <a:latin typeface="Times New Roman"/>
                  <a:cs typeface="Times New Roman"/>
                </a:rPr>
                <a:t>3</a:t>
              </a:r>
              <a:endParaRPr sz="638" dirty="0">
                <a:latin typeface="Times New Roman"/>
                <a:cs typeface="Times New Roman"/>
              </a:endParaRPr>
            </a:p>
          </p:txBody>
        </p:sp>
        <p:sp>
          <p:nvSpPr>
            <p:cNvPr id="271" name="object 378"/>
            <p:cNvSpPr txBox="1"/>
            <p:nvPr/>
          </p:nvSpPr>
          <p:spPr>
            <a:xfrm>
              <a:off x="6594932" y="1937728"/>
              <a:ext cx="147955" cy="1720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5"/>
              <a:r>
                <a:rPr sz="788" b="1" spc="8" dirty="0">
                  <a:latin typeface="Arial"/>
                  <a:cs typeface="Arial"/>
                </a:rPr>
                <a:t>a)</a:t>
              </a:r>
              <a:endParaRPr sz="788">
                <a:latin typeface="Arial"/>
                <a:cs typeface="Arial"/>
              </a:endParaRPr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345031" y="4580034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350" spc="-4" dirty="0">
                <a:latin typeface="Times New Roman"/>
                <a:cs typeface="Times New Roman"/>
              </a:rPr>
              <a:t>Di</a:t>
            </a:r>
            <a:r>
              <a:rPr lang="en-US" sz="1350" spc="-23" dirty="0">
                <a:latin typeface="Times New Roman"/>
                <a:cs typeface="Times New Roman"/>
              </a:rPr>
              <a:t>f</a:t>
            </a:r>
            <a:r>
              <a:rPr lang="en-US" sz="1350" spc="-4" dirty="0">
                <a:latin typeface="Times New Roman"/>
                <a:cs typeface="Times New Roman"/>
              </a:rPr>
              <a:t>ferences</a:t>
            </a:r>
            <a:r>
              <a:rPr lang="en-US" sz="1350" spc="-8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obtained</a:t>
            </a:r>
            <a:r>
              <a:rPr lang="en-US" sz="1350" spc="-8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for</a:t>
            </a:r>
            <a:r>
              <a:rPr lang="en-US" sz="1350" spc="-8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the</a:t>
            </a:r>
            <a:r>
              <a:rPr lang="en-US" sz="1350" spc="-8" dirty="0">
                <a:latin typeface="Times New Roman"/>
                <a:cs typeface="Times New Roman"/>
              </a:rPr>
              <a:t> </a:t>
            </a:r>
            <a:r>
              <a:rPr lang="en-US" sz="1350" spc="-206" dirty="0">
                <a:latin typeface="Arial"/>
                <a:cs typeface="Arial"/>
              </a:rPr>
              <a:t>l</a:t>
            </a:r>
            <a:r>
              <a:rPr lang="en-US" sz="1350" spc="-4" dirty="0">
                <a:latin typeface="Times New Roman"/>
                <a:cs typeface="Times New Roman"/>
              </a:rPr>
              <a:t>=0</a:t>
            </a:r>
            <a:r>
              <a:rPr lang="en-US" sz="1350" spc="-8" dirty="0">
                <a:latin typeface="Times New Roman"/>
                <a:cs typeface="Times New Roman"/>
              </a:rPr>
              <a:t> </a:t>
            </a:r>
            <a:r>
              <a:rPr lang="en-US" sz="1350" spc="-30" dirty="0">
                <a:latin typeface="Arial"/>
                <a:cs typeface="Arial"/>
              </a:rPr>
              <a:t>p</a:t>
            </a:r>
            <a:r>
              <a:rPr lang="en-US" sz="1350" spc="-4" dirty="0">
                <a:latin typeface="Times New Roman"/>
                <a:cs typeface="Times New Roman"/>
              </a:rPr>
              <a:t>-modes</a:t>
            </a:r>
            <a:r>
              <a:rPr lang="en-US" sz="1350" spc="-8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phases</a:t>
            </a:r>
            <a:r>
              <a:rPr lang="en-US" sz="1350" spc="-8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using GOLF</a:t>
            </a:r>
            <a:r>
              <a:rPr lang="en-US" sz="1350" spc="-6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data</a:t>
            </a:r>
            <a:r>
              <a:rPr lang="en-US" sz="1350" spc="-6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and</a:t>
            </a:r>
            <a:r>
              <a:rPr lang="en-US" sz="1350" spc="-6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simultaneous</a:t>
            </a:r>
            <a:r>
              <a:rPr lang="en-US" sz="1350" spc="-6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data</a:t>
            </a:r>
            <a:r>
              <a:rPr lang="en-US" sz="1350" spc="-6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obtained</a:t>
            </a:r>
            <a:r>
              <a:rPr lang="en-US" sz="1350" spc="-6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with</a:t>
            </a:r>
            <a:r>
              <a:rPr lang="en-US" sz="1350" spc="-6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Mark–I</a:t>
            </a:r>
            <a:r>
              <a:rPr lang="en-US" sz="1350" spc="3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ground</a:t>
            </a:r>
            <a:r>
              <a:rPr lang="en-US" sz="1350" spc="3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based</a:t>
            </a:r>
            <a:r>
              <a:rPr lang="en-US" sz="1350" spc="30" dirty="0">
                <a:latin typeface="Times New Roman"/>
                <a:cs typeface="Times New Roman"/>
              </a:rPr>
              <a:t> </a:t>
            </a:r>
            <a:r>
              <a:rPr lang="en-US" sz="1350" spc="-4" dirty="0">
                <a:latin typeface="Times New Roman"/>
                <a:cs typeface="Times New Roman"/>
              </a:rPr>
              <a:t>spectromete</a:t>
            </a:r>
            <a:r>
              <a:rPr lang="en-US" sz="1350" spc="-41" dirty="0">
                <a:latin typeface="Times New Roman"/>
                <a:cs typeface="Times New Roman"/>
              </a:rPr>
              <a:t>r</a:t>
            </a:r>
            <a:r>
              <a:rPr lang="en-US" sz="1350" spc="-4" dirty="0">
                <a:latin typeface="Times New Roman"/>
                <a:cs typeface="Times New Roman"/>
              </a:rPr>
              <a:t>.</a:t>
            </a:r>
            <a:endParaRPr lang="fr-FR" sz="1350" dirty="0"/>
          </a:p>
        </p:txBody>
      </p:sp>
      <p:sp>
        <p:nvSpPr>
          <p:cNvPr id="274" name="ZoneTexte 273"/>
          <p:cNvSpPr txBox="1"/>
          <p:nvPr/>
        </p:nvSpPr>
        <p:spPr>
          <a:xfrm>
            <a:off x="842718" y="2211068"/>
            <a:ext cx="7697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GOLF</a:t>
            </a:r>
            <a:endParaRPr lang="fr-FR" sz="1350" dirty="0"/>
          </a:p>
        </p:txBody>
      </p:sp>
      <p:sp>
        <p:nvSpPr>
          <p:cNvPr id="275" name="ZoneTexte 274"/>
          <p:cNvSpPr txBox="1"/>
          <p:nvPr/>
        </p:nvSpPr>
        <p:spPr>
          <a:xfrm>
            <a:off x="4884350" y="2135636"/>
            <a:ext cx="18426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GOLF vs Mark-I</a:t>
            </a:r>
            <a:endParaRPr lang="fr-FR" sz="1350" dirty="0"/>
          </a:p>
        </p:txBody>
      </p:sp>
      <p:sp>
        <p:nvSpPr>
          <p:cNvPr id="276" name="Rectangle 275"/>
          <p:cNvSpPr/>
          <p:nvPr/>
        </p:nvSpPr>
        <p:spPr>
          <a:xfrm>
            <a:off x="20035" y="5503325"/>
            <a:ext cx="9003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-4" dirty="0">
                <a:latin typeface="Times New Roman"/>
                <a:cs typeface="Times New Roman"/>
                <a:sym typeface="Symbol" panose="05050102010706020507" pitchFamily="18" charset="2"/>
              </a:rPr>
              <a:t> </a:t>
            </a:r>
            <a:r>
              <a:rPr lang="en-US" sz="2000" b="1" spc="-4" dirty="0">
                <a:latin typeface="Times New Roman"/>
                <a:cs typeface="Times New Roman"/>
              </a:rPr>
              <a:t>The</a:t>
            </a:r>
            <a:r>
              <a:rPr lang="en-US" sz="2000" b="1" spc="8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opposite</a:t>
            </a:r>
            <a:r>
              <a:rPr lang="en-US" sz="2000" b="1" spc="8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of</a:t>
            </a:r>
            <a:r>
              <a:rPr lang="en-US" sz="2000" b="1" spc="8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the</a:t>
            </a:r>
            <a:r>
              <a:rPr lang="en-US" sz="2000" b="1" spc="8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red</a:t>
            </a:r>
            <a:r>
              <a:rPr lang="en-US" sz="2000" b="1" spc="8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signal</a:t>
            </a:r>
            <a:r>
              <a:rPr lang="en-US" sz="2000" b="1" spc="8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lang="en-US" sz="2000" b="1" spc="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late</a:t>
            </a:r>
            <a:r>
              <a:rPr lang="en-US" sz="2000" b="1" spc="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in</a:t>
            </a:r>
            <a:r>
              <a:rPr lang="en-US" sz="2000" b="1" spc="8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respect</a:t>
            </a:r>
            <a:r>
              <a:rPr lang="en-US" sz="2000" b="1" spc="8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to the</a:t>
            </a:r>
            <a:r>
              <a:rPr lang="en-US" sz="2000" b="1" spc="-49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blue, with a </a:t>
            </a:r>
            <a:r>
              <a:rPr lang="en-US" sz="2000" b="1" spc="-8" dirty="0">
                <a:latin typeface="Times New Roman"/>
                <a:cs typeface="Times New Roman"/>
              </a:rPr>
              <a:t>mean</a:t>
            </a:r>
            <a:r>
              <a:rPr lang="en-US" sz="2000" b="1" spc="-49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delay:</a:t>
            </a:r>
            <a:r>
              <a:rPr lang="en-US" sz="2000" b="1" spc="-49" dirty="0">
                <a:latin typeface="Times New Roman"/>
                <a:cs typeface="Times New Roman"/>
              </a:rPr>
              <a:t> </a:t>
            </a:r>
            <a:r>
              <a:rPr lang="en-US" sz="2000" b="1" spc="-90" dirty="0">
                <a:latin typeface="Arial"/>
                <a:cs typeface="Arial"/>
              </a:rPr>
              <a:t>δ</a:t>
            </a:r>
            <a:r>
              <a:rPr lang="en-US" sz="2000" b="1" spc="26" dirty="0">
                <a:latin typeface="Arial"/>
                <a:cs typeface="Arial"/>
              </a:rPr>
              <a:t> </a:t>
            </a:r>
            <a:r>
              <a:rPr lang="en-US" sz="2000" b="1" spc="-34" dirty="0">
                <a:latin typeface="Arial"/>
                <a:cs typeface="Arial"/>
              </a:rPr>
              <a:t>=</a:t>
            </a:r>
            <a:r>
              <a:rPr lang="en-US" sz="2000" b="1" spc="-4" dirty="0">
                <a:latin typeface="Times New Roman"/>
                <a:cs typeface="Times New Roman"/>
              </a:rPr>
              <a:t>12</a:t>
            </a:r>
            <a:r>
              <a:rPr lang="en-US" sz="2000" b="1" spc="-64" dirty="0">
                <a:latin typeface="Times New Roman"/>
                <a:cs typeface="Times New Roman"/>
              </a:rPr>
              <a:t> </a:t>
            </a:r>
            <a:r>
              <a:rPr lang="en-US" sz="2000" b="1" spc="-4" dirty="0">
                <a:latin typeface="Times New Roman"/>
                <a:cs typeface="Times New Roman"/>
              </a:rPr>
              <a:t>s (Renaud et al), 17° (</a:t>
            </a:r>
            <a:r>
              <a:rPr lang="en-US" sz="2000" b="1" spc="-4" dirty="0" err="1">
                <a:latin typeface="Times New Roman"/>
                <a:cs typeface="Times New Roman"/>
              </a:rPr>
              <a:t>Pallé</a:t>
            </a:r>
            <a:r>
              <a:rPr lang="en-US" sz="2000" b="1" spc="-4" dirty="0">
                <a:latin typeface="Times New Roman"/>
                <a:cs typeface="Times New Roman"/>
              </a:rPr>
              <a:t> et al)</a:t>
            </a:r>
            <a:endParaRPr lang="fr-FR" sz="20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SOHO-29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483-EECB-469B-B112-49854716A44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2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IAS">
  <a:themeElements>
    <a:clrScheme name="template-i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-ia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</a:defRPr>
        </a:defPPr>
      </a:lstStyle>
    </a:lnDef>
  </a:objectDefaults>
  <a:extraClrSchemeLst>
    <a:extraClrScheme>
      <a:clrScheme name="template-i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i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i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i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i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i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i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i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i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i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i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-i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12942</TotalTime>
  <Words>1389</Words>
  <Application>Microsoft Office PowerPoint</Application>
  <PresentationFormat>Affichage à l'écran (4:3)</PresentationFormat>
  <Paragraphs>249</Paragraphs>
  <Slides>24</Slides>
  <Notes>5</Notes>
  <HiddenSlides>3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Arial Unicode MS</vt:lpstr>
      <vt:lpstr>ＭＳ Ｐゴシック</vt:lpstr>
      <vt:lpstr>Arial</vt:lpstr>
      <vt:lpstr>Calibri</vt:lpstr>
      <vt:lpstr>Calibri Light</vt:lpstr>
      <vt:lpstr>Lucida Sans Unicode</vt:lpstr>
      <vt:lpstr>Symbol</vt:lpstr>
      <vt:lpstr>Times New Roman</vt:lpstr>
      <vt:lpstr>Thème_IAS</vt:lpstr>
      <vt:lpstr>Thème Office</vt:lpstr>
      <vt:lpstr>1_Thème Office</vt:lpstr>
      <vt:lpstr>Picture</vt:lpstr>
      <vt:lpstr>Présentation PowerPoint</vt:lpstr>
      <vt:lpstr>Présentation PowerPoint</vt:lpstr>
      <vt:lpstr>Instrument status – counting rates</vt:lpstr>
      <vt:lpstr>Instrument status – p-modes SNR</vt:lpstr>
      <vt:lpstr>Présentation PowerPoint</vt:lpstr>
      <vt:lpstr>Reduction, corrections and calibration</vt:lpstr>
      <vt:lpstr>GOLF Housekeeping : Daily Pulse ; TAI </vt:lpstr>
      <vt:lpstr>What to do ?</vt:lpstr>
      <vt:lpstr>BW / RW : Pallé et al, Renaud et al (1999)</vt:lpstr>
      <vt:lpstr>Time (clock) events: 17 on 22 years! </vt:lpstr>
      <vt:lpstr>Use of BISON data: phase difference in the p modes [fmin=2850, fmax=3550] mHz </vt:lpstr>
      <vt:lpstr>Présentation PowerPoint</vt:lpstr>
      <vt:lpstr>Add or remove samples in the 10-second series, to be in phase with GONG, as perfectly as possible</vt:lpstr>
      <vt:lpstr>Présentation PowerPoint</vt:lpstr>
      <vt:lpstr>Consistency between series  GOLF_EF17, GOLF_TA18, BiSON, GONG</vt:lpstr>
      <vt:lpstr>What is « true sampling time » ?</vt:lpstr>
      <vt:lpstr>GOLF_EF17 / GOLF_TA18</vt:lpstr>
      <vt:lpstr>To understand theses jumps</vt:lpstr>
      <vt:lpstr>To be done now</vt:lpstr>
      <vt:lpstr>Archive status and plans for the SOHO legacy archive</vt:lpstr>
      <vt:lpstr>Present and future</vt:lpstr>
      <vt:lpstr>Highlights</vt:lpstr>
      <vt:lpstr>Présentation PowerPoint</vt:lpstr>
      <vt:lpstr>Highlights – Solar activity 2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SoHO SWT May 2016 GOLF</dc:title>
  <dc:creator>Patrick Boumier</dc:creator>
  <cp:lastModifiedBy>Patrick Boumier</cp:lastModifiedBy>
  <cp:revision>175</cp:revision>
  <dcterms:created xsi:type="dcterms:W3CDTF">2016-05-06T12:56:23Z</dcterms:created>
  <dcterms:modified xsi:type="dcterms:W3CDTF">2018-11-27T09:16:10Z</dcterms:modified>
</cp:coreProperties>
</file>